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4" r:id="rId2"/>
    <p:sldId id="294" r:id="rId3"/>
    <p:sldId id="297" r:id="rId4"/>
    <p:sldId id="278" r:id="rId5"/>
    <p:sldId id="301" r:id="rId6"/>
    <p:sldId id="300" r:id="rId7"/>
    <p:sldId id="293" r:id="rId8"/>
    <p:sldId id="290" r:id="rId9"/>
    <p:sldId id="295" r:id="rId10"/>
    <p:sldId id="292" r:id="rId11"/>
    <p:sldId id="291" r:id="rId12"/>
    <p:sldId id="302" r:id="rId13"/>
    <p:sldId id="296" r:id="rId14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IBM Plex Sans" panose="020B0503050203000203" pitchFamily="34" charset="77"/>
      <p:regular r:id="rId21"/>
      <p:bold r:id="rId22"/>
      <p:italic r:id="rId23"/>
      <p:boldItalic r:id="rId24"/>
    </p:embeddedFont>
    <p:embeddedFont>
      <p:font typeface="IBM Plex Sans Light" panose="020B0403050203000203" pitchFamily="34" charset="77"/>
      <p:regular r:id="rId25"/>
      <p:italic r:id="rId26"/>
    </p:embeddedFont>
    <p:embeddedFont>
      <p:font typeface="IBM Plex Sans SemiBold" panose="020B0503050203000203" pitchFamily="34" charset="77"/>
      <p:regular r:id="rId27"/>
      <p:bold r:id="rId28"/>
      <p:italic r:id="rId29"/>
      <p:boldItalic r:id="rId30"/>
    </p:embeddedFont>
    <p:embeddedFont>
      <p:font typeface="Objectivity" pitchFamily="2" charset="77"/>
      <p:regular r:id="rId31"/>
      <p:bold r:id="rId32"/>
      <p:italic r:id="rId33"/>
      <p:boldItalic r:id="rId34"/>
    </p:embeddedFont>
    <p:embeddedFont>
      <p:font typeface="Objectivity Medium" pitchFamily="2" charset="77"/>
      <p:regular r:id="rId35"/>
      <p: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</p:embeddedFontLst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oline Spaans" initials="NS" lastIdx="1" clrIdx="0">
    <p:extLst>
      <p:ext uri="{19B8F6BF-5375-455C-9EA6-DF929625EA0E}">
        <p15:presenceInfo xmlns:p15="http://schemas.microsoft.com/office/powerpoint/2012/main" userId="Nicoline Spaan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A3F"/>
    <a:srgbClr val="E3EFF3"/>
    <a:srgbClr val="023A4F"/>
    <a:srgbClr val="01384E"/>
    <a:srgbClr val="CE0F3D"/>
    <a:srgbClr val="CCEABB"/>
    <a:srgbClr val="E667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DFA4E4-7C63-A649-BF2F-930189A0DA0D}" v="69" dt="2022-01-19T10:15:40.788"/>
    <p1510:client id="{95774C40-B6FB-5F46-815F-D818B41DAD17}" v="11" dt="2022-01-19T10:12:10.084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16"/>
    <p:restoredTop sz="94718"/>
  </p:normalViewPr>
  <p:slideViewPr>
    <p:cSldViewPr snapToGrid="0" snapToObjects="1">
      <p:cViewPr varScale="1">
        <p:scale>
          <a:sx n="75" d="100"/>
          <a:sy n="75" d="100"/>
        </p:scale>
        <p:origin x="192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02" d="100"/>
          <a:sy n="102" d="100"/>
        </p:scale>
        <p:origin x="420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46" Type="http://schemas.microsoft.com/office/2015/10/relationships/revisionInfo" Target="revisionInfo.xml"/><Relationship Id="rId20" Type="http://schemas.openxmlformats.org/officeDocument/2006/relationships/font" Target="fonts/font4.fntdata"/><Relationship Id="rId41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CDBA603C-9803-CD41-B528-3B6FB9BEE4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C12BC8B-7E61-0C4D-9C0E-0215D351F72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6EEF1-7658-5A47-8173-EBEB6C6AE053}" type="datetimeFigureOut">
              <a:rPr lang="nl-NL" smtClean="0"/>
              <a:t>12-01-2023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14678CB-E3C9-1F4E-A0FC-62C9C7849D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80D23B1-765A-844F-8B0F-86E7032E5F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1419F6-8DC9-1F41-933B-B2319FA80A7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015388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CA2233-095C-3545-A3FD-814693418077}" type="datetimeFigureOut">
              <a:rPr lang="nl-NL" smtClean="0"/>
              <a:t>12-01-2023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CE6836-5832-0D47-B6BC-B19BE387D30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2582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Een steen of stevig verbonden groep stenen van één kleur wordt gevangen en van het bord verwijderd wanneer alle kruispunten die er loodrecht aan grenzen, bezet zijn door de tegenstander.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CE6836-5832-0D47-B6BC-B19BE387D30C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46527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09717460-5B0D-B443-9E8A-43E9FD1A22C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275685" y="-1"/>
            <a:ext cx="8918943" cy="6866563"/>
          </a:xfrm>
          <a:custGeom>
            <a:avLst/>
            <a:gdLst>
              <a:gd name="connsiteX0" fmla="*/ 1115995 w 8965721"/>
              <a:gd name="connsiteY0" fmla="*/ 0 h 6908800"/>
              <a:gd name="connsiteX1" fmla="*/ 8965721 w 8965721"/>
              <a:gd name="connsiteY1" fmla="*/ 0 h 6908800"/>
              <a:gd name="connsiteX2" fmla="*/ 8965721 w 8965721"/>
              <a:gd name="connsiteY2" fmla="*/ 6908800 h 6908800"/>
              <a:gd name="connsiteX3" fmla="*/ 0 w 8965721"/>
              <a:gd name="connsiteY3" fmla="*/ 6908800 h 6908800"/>
              <a:gd name="connsiteX4" fmla="*/ 0 w 8965721"/>
              <a:gd name="connsiteY4" fmla="*/ 6876138 h 6908800"/>
              <a:gd name="connsiteX5" fmla="*/ 49279 w 8965721"/>
              <a:gd name="connsiteY5" fmla="*/ 6876138 h 6908800"/>
              <a:gd name="connsiteX0" fmla="*/ 1115995 w 8965721"/>
              <a:gd name="connsiteY0" fmla="*/ 0 h 6908800"/>
              <a:gd name="connsiteX1" fmla="*/ 8965721 w 8965721"/>
              <a:gd name="connsiteY1" fmla="*/ 0 h 6908800"/>
              <a:gd name="connsiteX2" fmla="*/ 8965721 w 8965721"/>
              <a:gd name="connsiteY2" fmla="*/ 6908800 h 6908800"/>
              <a:gd name="connsiteX3" fmla="*/ 0 w 8965721"/>
              <a:gd name="connsiteY3" fmla="*/ 6908800 h 6908800"/>
              <a:gd name="connsiteX4" fmla="*/ 49279 w 8965721"/>
              <a:gd name="connsiteY4" fmla="*/ 6876138 h 6908800"/>
              <a:gd name="connsiteX5" fmla="*/ 1115995 w 8965721"/>
              <a:gd name="connsiteY5" fmla="*/ 0 h 6908800"/>
              <a:gd name="connsiteX0" fmla="*/ 1066716 w 8916442"/>
              <a:gd name="connsiteY0" fmla="*/ 0 h 6908800"/>
              <a:gd name="connsiteX1" fmla="*/ 8916442 w 8916442"/>
              <a:gd name="connsiteY1" fmla="*/ 0 h 6908800"/>
              <a:gd name="connsiteX2" fmla="*/ 8916442 w 8916442"/>
              <a:gd name="connsiteY2" fmla="*/ 6908800 h 6908800"/>
              <a:gd name="connsiteX3" fmla="*/ 0 w 8916442"/>
              <a:gd name="connsiteY3" fmla="*/ 6876138 h 6908800"/>
              <a:gd name="connsiteX4" fmla="*/ 1066716 w 8916442"/>
              <a:gd name="connsiteY4" fmla="*/ 0 h 6908800"/>
              <a:gd name="connsiteX0" fmla="*/ 1066716 w 8916442"/>
              <a:gd name="connsiteY0" fmla="*/ 0 h 6876138"/>
              <a:gd name="connsiteX1" fmla="*/ 8916442 w 8916442"/>
              <a:gd name="connsiteY1" fmla="*/ 0 h 6876138"/>
              <a:gd name="connsiteX2" fmla="*/ 8645260 w 8916442"/>
              <a:gd name="connsiteY2" fmla="*/ 6652794 h 6876138"/>
              <a:gd name="connsiteX3" fmla="*/ 0 w 8916442"/>
              <a:gd name="connsiteY3" fmla="*/ 6876138 h 6876138"/>
              <a:gd name="connsiteX4" fmla="*/ 1066716 w 8916442"/>
              <a:gd name="connsiteY4" fmla="*/ 0 h 6876138"/>
              <a:gd name="connsiteX0" fmla="*/ 1066716 w 8916442"/>
              <a:gd name="connsiteY0" fmla="*/ 0 h 6876138"/>
              <a:gd name="connsiteX1" fmla="*/ 8916442 w 8916442"/>
              <a:gd name="connsiteY1" fmla="*/ 0 h 6876138"/>
              <a:gd name="connsiteX2" fmla="*/ 8735654 w 8916442"/>
              <a:gd name="connsiteY2" fmla="*/ 6753850 h 6876138"/>
              <a:gd name="connsiteX3" fmla="*/ 0 w 8916442"/>
              <a:gd name="connsiteY3" fmla="*/ 6876138 h 6876138"/>
              <a:gd name="connsiteX4" fmla="*/ 1066716 w 8916442"/>
              <a:gd name="connsiteY4" fmla="*/ 0 h 6876138"/>
              <a:gd name="connsiteX0" fmla="*/ 956236 w 8805962"/>
              <a:gd name="connsiteY0" fmla="*/ 0 h 6795293"/>
              <a:gd name="connsiteX1" fmla="*/ 8805962 w 8805962"/>
              <a:gd name="connsiteY1" fmla="*/ 0 h 6795293"/>
              <a:gd name="connsiteX2" fmla="*/ 8625174 w 8805962"/>
              <a:gd name="connsiteY2" fmla="*/ 6753850 h 6795293"/>
              <a:gd name="connsiteX3" fmla="*/ 0 w 8805962"/>
              <a:gd name="connsiteY3" fmla="*/ 6795293 h 6795293"/>
              <a:gd name="connsiteX4" fmla="*/ 956236 w 8805962"/>
              <a:gd name="connsiteY4" fmla="*/ 0 h 6795293"/>
              <a:gd name="connsiteX0" fmla="*/ 969628 w 8819354"/>
              <a:gd name="connsiteY0" fmla="*/ 0 h 6753850"/>
              <a:gd name="connsiteX1" fmla="*/ 8819354 w 8819354"/>
              <a:gd name="connsiteY1" fmla="*/ 0 h 6753850"/>
              <a:gd name="connsiteX2" fmla="*/ 8638566 w 8819354"/>
              <a:gd name="connsiteY2" fmla="*/ 6753850 h 6753850"/>
              <a:gd name="connsiteX3" fmla="*/ 0 w 8819354"/>
              <a:gd name="connsiteY3" fmla="*/ 6751503 h 6753850"/>
              <a:gd name="connsiteX4" fmla="*/ 969628 w 8819354"/>
              <a:gd name="connsiteY4" fmla="*/ 0 h 6753850"/>
              <a:gd name="connsiteX0" fmla="*/ 1049979 w 8899705"/>
              <a:gd name="connsiteY0" fmla="*/ 0 h 6753850"/>
              <a:gd name="connsiteX1" fmla="*/ 8899705 w 8899705"/>
              <a:gd name="connsiteY1" fmla="*/ 0 h 6753850"/>
              <a:gd name="connsiteX2" fmla="*/ 8718917 w 8899705"/>
              <a:gd name="connsiteY2" fmla="*/ 6753850 h 6753850"/>
              <a:gd name="connsiteX3" fmla="*/ 0 w 8899705"/>
              <a:gd name="connsiteY3" fmla="*/ 6748135 h 6753850"/>
              <a:gd name="connsiteX4" fmla="*/ 1049979 w 8899705"/>
              <a:gd name="connsiteY4" fmla="*/ 0 h 6753850"/>
              <a:gd name="connsiteX0" fmla="*/ 1049979 w 8718917"/>
              <a:gd name="connsiteY0" fmla="*/ 0 h 6753850"/>
              <a:gd name="connsiteX1" fmla="*/ 8447737 w 8718917"/>
              <a:gd name="connsiteY1" fmla="*/ 10105 h 6753850"/>
              <a:gd name="connsiteX2" fmla="*/ 8718917 w 8718917"/>
              <a:gd name="connsiteY2" fmla="*/ 6753850 h 6753850"/>
              <a:gd name="connsiteX3" fmla="*/ 0 w 8718917"/>
              <a:gd name="connsiteY3" fmla="*/ 6748135 h 6753850"/>
              <a:gd name="connsiteX4" fmla="*/ 1049979 w 8718917"/>
              <a:gd name="connsiteY4" fmla="*/ 0 h 6753850"/>
              <a:gd name="connsiteX0" fmla="*/ 1049979 w 8718917"/>
              <a:gd name="connsiteY0" fmla="*/ 0 h 6753850"/>
              <a:gd name="connsiteX1" fmla="*/ 8712223 w 8718917"/>
              <a:gd name="connsiteY1" fmla="*/ 0 h 6753850"/>
              <a:gd name="connsiteX2" fmla="*/ 8718917 w 8718917"/>
              <a:gd name="connsiteY2" fmla="*/ 6753850 h 6753850"/>
              <a:gd name="connsiteX3" fmla="*/ 0 w 8718917"/>
              <a:gd name="connsiteY3" fmla="*/ 6748135 h 6753850"/>
              <a:gd name="connsiteX4" fmla="*/ 1049979 w 8718917"/>
              <a:gd name="connsiteY4" fmla="*/ 0 h 6753850"/>
              <a:gd name="connsiteX0" fmla="*/ 1049979 w 8718917"/>
              <a:gd name="connsiteY0" fmla="*/ 0 h 6753850"/>
              <a:gd name="connsiteX1" fmla="*/ 8712223 w 8718917"/>
              <a:gd name="connsiteY1" fmla="*/ 0 h 6753850"/>
              <a:gd name="connsiteX2" fmla="*/ 8718917 w 8718917"/>
              <a:gd name="connsiteY2" fmla="*/ 6753850 h 6753850"/>
              <a:gd name="connsiteX3" fmla="*/ 0 w 8718917"/>
              <a:gd name="connsiteY3" fmla="*/ 6751258 h 6753850"/>
              <a:gd name="connsiteX4" fmla="*/ 1049979 w 8718917"/>
              <a:gd name="connsiteY4" fmla="*/ 0 h 6753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18917" h="6753850">
                <a:moveTo>
                  <a:pt x="1049979" y="0"/>
                </a:moveTo>
                <a:lnTo>
                  <a:pt x="8712223" y="0"/>
                </a:lnTo>
                <a:cubicBezTo>
                  <a:pt x="8714454" y="2251283"/>
                  <a:pt x="8716686" y="4502567"/>
                  <a:pt x="8718917" y="6753850"/>
                </a:cubicBezTo>
                <a:lnTo>
                  <a:pt x="0" y="6751258"/>
                </a:lnTo>
                <a:lnTo>
                  <a:pt x="1049979" y="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marL="0" indent="0" algn="r">
              <a:buNone/>
              <a:defRPr lang="nl-NL" sz="1800" b="0" i="0" u="none" strike="noStrike" smtClean="0">
                <a:effectLst/>
                <a:latin typeface="Objectivity" pitchFamily="2" charset="77"/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</a:t>
            </a:r>
            <a:r>
              <a:rPr lang="nl-NL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endParaRPr lang="nl-NL" dirty="0"/>
          </a:p>
        </p:txBody>
      </p:sp>
      <p:sp>
        <p:nvSpPr>
          <p:cNvPr id="11" name="TextBox 28">
            <a:extLst>
              <a:ext uri="{FF2B5EF4-FFF2-40B4-BE49-F238E27FC236}">
                <a16:creationId xmlns:a16="http://schemas.microsoft.com/office/drawing/2014/main" id="{EC8443C8-C96C-6442-9857-D2A16AEB869A}"/>
              </a:ext>
            </a:extLst>
          </p:cNvPr>
          <p:cNvSpPr txBox="1"/>
          <p:nvPr userDrawn="1"/>
        </p:nvSpPr>
        <p:spPr>
          <a:xfrm>
            <a:off x="0" y="-1"/>
            <a:ext cx="4343400" cy="6883399"/>
          </a:xfrm>
          <a:custGeom>
            <a:avLst/>
            <a:gdLst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4350854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3281179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0854" h="6883399">
                <a:moveTo>
                  <a:pt x="0" y="0"/>
                </a:moveTo>
                <a:lnTo>
                  <a:pt x="4350854" y="0"/>
                </a:lnTo>
                <a:lnTo>
                  <a:pt x="3281179" y="6883399"/>
                </a:lnTo>
                <a:lnTo>
                  <a:pt x="0" y="68833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sp>
        <p:nvSpPr>
          <p:cNvPr id="41" name="SmartArt Placeholder 40">
            <a:extLst>
              <a:ext uri="{FF2B5EF4-FFF2-40B4-BE49-F238E27FC236}">
                <a16:creationId xmlns:a16="http://schemas.microsoft.com/office/drawing/2014/main" id="{371698EC-8C44-3847-A53A-FAA22675E6D1}"/>
              </a:ext>
            </a:extLst>
          </p:cNvPr>
          <p:cNvSpPr>
            <a:spLocks noGrp="1" noChangeAspect="1"/>
          </p:cNvSpPr>
          <p:nvPr>
            <p:ph type="dgm" sz="quarter" idx="12" hasCustomPrompt="1"/>
          </p:nvPr>
        </p:nvSpPr>
        <p:spPr>
          <a:xfrm>
            <a:off x="3275576" y="-319"/>
            <a:ext cx="3911699" cy="6886800"/>
          </a:xfrm>
          <a:custGeom>
            <a:avLst/>
            <a:gdLst>
              <a:gd name="connsiteX0" fmla="*/ 0 w 4343400"/>
              <a:gd name="connsiteY0" fmla="*/ 6908800 h 6908800"/>
              <a:gd name="connsiteX1" fmla="*/ 1085850 w 4343400"/>
              <a:gd name="connsiteY1" fmla="*/ 0 h 6908800"/>
              <a:gd name="connsiteX2" fmla="*/ 4343400 w 4343400"/>
              <a:gd name="connsiteY2" fmla="*/ 0 h 6908800"/>
              <a:gd name="connsiteX3" fmla="*/ 3257550 w 4343400"/>
              <a:gd name="connsiteY3" fmla="*/ 6908800 h 6908800"/>
              <a:gd name="connsiteX4" fmla="*/ 0 w 4343400"/>
              <a:gd name="connsiteY4" fmla="*/ 6908800 h 6908800"/>
              <a:gd name="connsiteX0" fmla="*/ 0 w 4343400"/>
              <a:gd name="connsiteY0" fmla="*/ 6908800 h 6908800"/>
              <a:gd name="connsiteX1" fmla="*/ 102439 w 4343400"/>
              <a:gd name="connsiteY1" fmla="*/ 17252 h 6908800"/>
              <a:gd name="connsiteX2" fmla="*/ 4343400 w 4343400"/>
              <a:gd name="connsiteY2" fmla="*/ 0 h 6908800"/>
              <a:gd name="connsiteX3" fmla="*/ 3257550 w 4343400"/>
              <a:gd name="connsiteY3" fmla="*/ 6908800 h 6908800"/>
              <a:gd name="connsiteX4" fmla="*/ 0 w 4343400"/>
              <a:gd name="connsiteY4" fmla="*/ 6908800 h 6908800"/>
              <a:gd name="connsiteX0" fmla="*/ 0 w 3257550"/>
              <a:gd name="connsiteY0" fmla="*/ 6908800 h 6908800"/>
              <a:gd name="connsiteX1" fmla="*/ 102439 w 3257550"/>
              <a:gd name="connsiteY1" fmla="*/ 17252 h 6908800"/>
              <a:gd name="connsiteX2" fmla="*/ 3135702 w 3257550"/>
              <a:gd name="connsiteY2" fmla="*/ 0 h 6908800"/>
              <a:gd name="connsiteX3" fmla="*/ 3257550 w 3257550"/>
              <a:gd name="connsiteY3" fmla="*/ 6908800 h 6908800"/>
              <a:gd name="connsiteX4" fmla="*/ 0 w 3257550"/>
              <a:gd name="connsiteY4" fmla="*/ 6908800 h 6908800"/>
              <a:gd name="connsiteX0" fmla="*/ 0 w 4258214"/>
              <a:gd name="connsiteY0" fmla="*/ 6908800 h 6943306"/>
              <a:gd name="connsiteX1" fmla="*/ 102439 w 4258214"/>
              <a:gd name="connsiteY1" fmla="*/ 17252 h 6943306"/>
              <a:gd name="connsiteX2" fmla="*/ 3135702 w 4258214"/>
              <a:gd name="connsiteY2" fmla="*/ 0 h 6943306"/>
              <a:gd name="connsiteX3" fmla="*/ 4258214 w 4258214"/>
              <a:gd name="connsiteY3" fmla="*/ 6943306 h 6943306"/>
              <a:gd name="connsiteX4" fmla="*/ 0 w 4258214"/>
              <a:gd name="connsiteY4" fmla="*/ 6908800 h 6943306"/>
              <a:gd name="connsiteX0" fmla="*/ 228540 w 4155775"/>
              <a:gd name="connsiteY0" fmla="*/ 6908800 h 6943306"/>
              <a:gd name="connsiteX1" fmla="*/ 0 w 4155775"/>
              <a:gd name="connsiteY1" fmla="*/ 17252 h 6943306"/>
              <a:gd name="connsiteX2" fmla="*/ 3033263 w 4155775"/>
              <a:gd name="connsiteY2" fmla="*/ 0 h 6943306"/>
              <a:gd name="connsiteX3" fmla="*/ 4155775 w 4155775"/>
              <a:gd name="connsiteY3" fmla="*/ 6943306 h 6943306"/>
              <a:gd name="connsiteX4" fmla="*/ 228540 w 4155775"/>
              <a:gd name="connsiteY4" fmla="*/ 6908800 h 6943306"/>
              <a:gd name="connsiteX0" fmla="*/ 0 w 3927235"/>
              <a:gd name="connsiteY0" fmla="*/ 6908800 h 6943306"/>
              <a:gd name="connsiteX1" fmla="*/ 1072938 w 3927235"/>
              <a:gd name="connsiteY1" fmla="*/ 28471 h 6943306"/>
              <a:gd name="connsiteX2" fmla="*/ 2804723 w 3927235"/>
              <a:gd name="connsiteY2" fmla="*/ 0 h 6943306"/>
              <a:gd name="connsiteX3" fmla="*/ 3927235 w 3927235"/>
              <a:gd name="connsiteY3" fmla="*/ 6943306 h 6943306"/>
              <a:gd name="connsiteX4" fmla="*/ 0 w 3927235"/>
              <a:gd name="connsiteY4" fmla="*/ 6908800 h 6943306"/>
              <a:gd name="connsiteX0" fmla="*/ 0 w 3927235"/>
              <a:gd name="connsiteY0" fmla="*/ 6891970 h 6926476"/>
              <a:gd name="connsiteX1" fmla="*/ 1072938 w 3927235"/>
              <a:gd name="connsiteY1" fmla="*/ 11641 h 6926476"/>
              <a:gd name="connsiteX2" fmla="*/ 2804723 w 3927235"/>
              <a:gd name="connsiteY2" fmla="*/ 0 h 6926476"/>
              <a:gd name="connsiteX3" fmla="*/ 3927235 w 3927235"/>
              <a:gd name="connsiteY3" fmla="*/ 6926476 h 6926476"/>
              <a:gd name="connsiteX4" fmla="*/ 0 w 3927235"/>
              <a:gd name="connsiteY4" fmla="*/ 6891970 h 6926476"/>
              <a:gd name="connsiteX0" fmla="*/ 0 w 3927235"/>
              <a:gd name="connsiteY0" fmla="*/ 6891970 h 6926476"/>
              <a:gd name="connsiteX1" fmla="*/ 1072938 w 3927235"/>
              <a:gd name="connsiteY1" fmla="*/ 6032 h 6926476"/>
              <a:gd name="connsiteX2" fmla="*/ 2804723 w 3927235"/>
              <a:gd name="connsiteY2" fmla="*/ 0 h 6926476"/>
              <a:gd name="connsiteX3" fmla="*/ 3927235 w 3927235"/>
              <a:gd name="connsiteY3" fmla="*/ 6926476 h 6926476"/>
              <a:gd name="connsiteX4" fmla="*/ 0 w 3927235"/>
              <a:gd name="connsiteY4" fmla="*/ 6891970 h 6926476"/>
              <a:gd name="connsiteX0" fmla="*/ 0 w 3921625"/>
              <a:gd name="connsiteY0" fmla="*/ 6891970 h 6891970"/>
              <a:gd name="connsiteX1" fmla="*/ 1072938 w 3921625"/>
              <a:gd name="connsiteY1" fmla="*/ 6032 h 6891970"/>
              <a:gd name="connsiteX2" fmla="*/ 2804723 w 3921625"/>
              <a:gd name="connsiteY2" fmla="*/ 0 h 6891970"/>
              <a:gd name="connsiteX3" fmla="*/ 3921625 w 3921625"/>
              <a:gd name="connsiteY3" fmla="*/ 6881598 h 6891970"/>
              <a:gd name="connsiteX4" fmla="*/ 0 w 3921625"/>
              <a:gd name="connsiteY4" fmla="*/ 6891970 h 6891970"/>
              <a:gd name="connsiteX0" fmla="*/ 0 w 3921625"/>
              <a:gd name="connsiteY0" fmla="*/ 6891970 h 6891970"/>
              <a:gd name="connsiteX1" fmla="*/ 1152313 w 3921625"/>
              <a:gd name="connsiteY1" fmla="*/ 152082 h 6891970"/>
              <a:gd name="connsiteX2" fmla="*/ 2804723 w 3921625"/>
              <a:gd name="connsiteY2" fmla="*/ 0 h 6891970"/>
              <a:gd name="connsiteX3" fmla="*/ 3921625 w 3921625"/>
              <a:gd name="connsiteY3" fmla="*/ 6881598 h 6891970"/>
              <a:gd name="connsiteX4" fmla="*/ 0 w 3921625"/>
              <a:gd name="connsiteY4" fmla="*/ 6891970 h 6891970"/>
              <a:gd name="connsiteX0" fmla="*/ 0 w 3921625"/>
              <a:gd name="connsiteY0" fmla="*/ 6892288 h 6892288"/>
              <a:gd name="connsiteX1" fmla="*/ 1082463 w 3921625"/>
              <a:gd name="connsiteY1" fmla="*/ 0 h 6892288"/>
              <a:gd name="connsiteX2" fmla="*/ 2804723 w 3921625"/>
              <a:gd name="connsiteY2" fmla="*/ 318 h 6892288"/>
              <a:gd name="connsiteX3" fmla="*/ 3921625 w 3921625"/>
              <a:gd name="connsiteY3" fmla="*/ 6881916 h 6892288"/>
              <a:gd name="connsiteX4" fmla="*/ 0 w 3921625"/>
              <a:gd name="connsiteY4" fmla="*/ 6892288 h 6892288"/>
              <a:gd name="connsiteX0" fmla="*/ 0 w 3883525"/>
              <a:gd name="connsiteY0" fmla="*/ 6866888 h 6881916"/>
              <a:gd name="connsiteX1" fmla="*/ 1044363 w 3883525"/>
              <a:gd name="connsiteY1" fmla="*/ 0 h 6881916"/>
              <a:gd name="connsiteX2" fmla="*/ 2766623 w 3883525"/>
              <a:gd name="connsiteY2" fmla="*/ 318 h 6881916"/>
              <a:gd name="connsiteX3" fmla="*/ 3883525 w 3883525"/>
              <a:gd name="connsiteY3" fmla="*/ 6881916 h 6881916"/>
              <a:gd name="connsiteX4" fmla="*/ 0 w 3883525"/>
              <a:gd name="connsiteY4" fmla="*/ 6866888 h 6881916"/>
              <a:gd name="connsiteX0" fmla="*/ 0 w 3915275"/>
              <a:gd name="connsiteY0" fmla="*/ 6879588 h 6881916"/>
              <a:gd name="connsiteX1" fmla="*/ 1076113 w 3915275"/>
              <a:gd name="connsiteY1" fmla="*/ 0 h 6881916"/>
              <a:gd name="connsiteX2" fmla="*/ 2798373 w 3915275"/>
              <a:gd name="connsiteY2" fmla="*/ 318 h 6881916"/>
              <a:gd name="connsiteX3" fmla="*/ 3915275 w 3915275"/>
              <a:gd name="connsiteY3" fmla="*/ 6881916 h 6881916"/>
              <a:gd name="connsiteX4" fmla="*/ 0 w 3915275"/>
              <a:gd name="connsiteY4" fmla="*/ 6879588 h 6881916"/>
              <a:gd name="connsiteX0" fmla="*/ 0 w 3908925"/>
              <a:gd name="connsiteY0" fmla="*/ 6879588 h 6881916"/>
              <a:gd name="connsiteX1" fmla="*/ 1069763 w 3908925"/>
              <a:gd name="connsiteY1" fmla="*/ 0 h 6881916"/>
              <a:gd name="connsiteX2" fmla="*/ 2792023 w 3908925"/>
              <a:gd name="connsiteY2" fmla="*/ 318 h 6881916"/>
              <a:gd name="connsiteX3" fmla="*/ 3908925 w 3908925"/>
              <a:gd name="connsiteY3" fmla="*/ 6881916 h 6881916"/>
              <a:gd name="connsiteX4" fmla="*/ 0 w 3908925"/>
              <a:gd name="connsiteY4" fmla="*/ 6879588 h 6881916"/>
              <a:gd name="connsiteX0" fmla="*/ 0 w 3908925"/>
              <a:gd name="connsiteY0" fmla="*/ 6879588 h 6881916"/>
              <a:gd name="connsiteX1" fmla="*/ 1066588 w 3908925"/>
              <a:gd name="connsiteY1" fmla="*/ 0 h 6881916"/>
              <a:gd name="connsiteX2" fmla="*/ 2792023 w 3908925"/>
              <a:gd name="connsiteY2" fmla="*/ 318 h 6881916"/>
              <a:gd name="connsiteX3" fmla="*/ 3908925 w 3908925"/>
              <a:gd name="connsiteY3" fmla="*/ 6881916 h 6881916"/>
              <a:gd name="connsiteX4" fmla="*/ 0 w 3908925"/>
              <a:gd name="connsiteY4" fmla="*/ 6879588 h 6881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8925" h="6881916">
                <a:moveTo>
                  <a:pt x="0" y="6879588"/>
                </a:moveTo>
                <a:lnTo>
                  <a:pt x="1066588" y="0"/>
                </a:lnTo>
                <a:lnTo>
                  <a:pt x="2792023" y="318"/>
                </a:lnTo>
                <a:lnTo>
                  <a:pt x="3908925" y="6881916"/>
                </a:lnTo>
                <a:lnTo>
                  <a:pt x="0" y="6879588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</p:spPr>
        <p:txBody>
          <a:bodyPr/>
          <a:lstStyle>
            <a:lvl1pPr algn="ctr"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change </a:t>
            </a:r>
            <a:r>
              <a:rPr lang="nl-NL" dirty="0" err="1"/>
              <a:t>this</a:t>
            </a:r>
            <a:r>
              <a:rPr lang="nl-NL" dirty="0"/>
              <a:t> </a:t>
            </a:r>
            <a:r>
              <a:rPr lang="nl-NL" dirty="0" err="1"/>
              <a:t>shape</a:t>
            </a:r>
            <a:r>
              <a:rPr lang="nl-NL" dirty="0"/>
              <a:t>!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5A57BDE4-CEBE-4548-9F4F-6412239DB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2865986"/>
            <a:ext cx="4971210" cy="457200"/>
          </a:xfrm>
        </p:spPr>
        <p:txBody>
          <a:bodyPr lIns="0" tIns="0" rIns="0" bIns="0" anchor="b"/>
          <a:lstStyle>
            <a:lvl1pPr>
              <a:defRPr sz="5000" b="1" i="0">
                <a:solidFill>
                  <a:schemeClr val="bg1"/>
                </a:solidFill>
                <a:latin typeface="Objectivity" pitchFamily="2" charset="77"/>
              </a:defRPr>
            </a:lvl1pPr>
          </a:lstStyle>
          <a:p>
            <a:r>
              <a:rPr lang="en-GB" dirty="0"/>
              <a:t>Type title here</a:t>
            </a:r>
            <a:endParaRPr lang="nl-N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360ACB-4EB3-D84E-AA22-6D0AE52BD8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3429000"/>
            <a:ext cx="4971210" cy="457200"/>
          </a:xfrm>
        </p:spPr>
        <p:txBody>
          <a:bodyPr/>
          <a:lstStyle>
            <a:lvl1pPr marL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 dirty="0"/>
              <a:t>write subtitle here</a:t>
            </a:r>
            <a:endParaRPr lang="nl-NL" dirty="0"/>
          </a:p>
        </p:txBody>
      </p:sp>
      <p:sp>
        <p:nvSpPr>
          <p:cNvPr id="12" name="Tijdelijke aanduiding voor afbeelding 2">
            <a:extLst>
              <a:ext uri="{FF2B5EF4-FFF2-40B4-BE49-F238E27FC236}">
                <a16:creationId xmlns:a16="http://schemas.microsoft.com/office/drawing/2014/main" id="{92CA9CE0-224B-0643-A4D5-C3DA30E118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82626" y="6224440"/>
            <a:ext cx="625475" cy="35863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56838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and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0DA7BB5-7EA8-E543-8960-C830B3EE0E5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9788" y="2614472"/>
            <a:ext cx="3264423" cy="538162"/>
          </a:xfrm>
        </p:spPr>
        <p:txBody>
          <a:bodyPr/>
          <a:lstStyle>
            <a:lvl1pPr marL="0" indent="0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Aenean</a:t>
            </a:r>
            <a:r>
              <a:rPr lang="nl-NL" dirty="0"/>
              <a:t> eros </a:t>
            </a:r>
            <a:r>
              <a:rPr lang="nl-NL" dirty="0" err="1"/>
              <a:t>est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a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est.</a:t>
            </a:r>
            <a:endParaRPr lang="nl-NL" dirty="0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57616531-ED26-F949-8129-4CDD836098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9788" y="3303622"/>
            <a:ext cx="3264423" cy="1406164"/>
          </a:xfrm>
        </p:spPr>
        <p:txBody>
          <a:bodyPr/>
          <a:lstStyle>
            <a:lvl1pPr marL="0" indent="-97200">
              <a:lnSpc>
                <a:spcPts val="2200"/>
              </a:lnSpc>
              <a:spcBef>
                <a:spcPts val="0"/>
              </a:spcBef>
              <a:buClr>
                <a:srgbClr val="132A3F"/>
              </a:buClr>
              <a:buSzPct val="90000"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 marL="577800" indent="-97200">
              <a:lnSpc>
                <a:spcPts val="2200"/>
              </a:lnSpc>
              <a:spcBef>
                <a:spcPts val="0"/>
              </a:spcBef>
              <a:buClr>
                <a:srgbClr val="132A3F"/>
              </a:buClr>
              <a:buSzPct val="90000"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2pPr>
            <a:lvl3pPr>
              <a:defRPr>
                <a:solidFill>
                  <a:srgbClr val="132A3F"/>
                </a:solidFill>
              </a:defRPr>
            </a:lvl3pPr>
            <a:lvl4pPr>
              <a:defRPr>
                <a:solidFill>
                  <a:srgbClr val="132A3F"/>
                </a:solidFill>
              </a:defRPr>
            </a:lvl4pPr>
            <a:lvl5pPr>
              <a:defRPr>
                <a:solidFill>
                  <a:srgbClr val="132A3F"/>
                </a:solidFill>
              </a:defRPr>
            </a:lvl5pPr>
          </a:lstStyle>
          <a:p>
            <a:pPr lvl="0"/>
            <a:r>
              <a:rPr lang="en-GB" dirty="0"/>
              <a:t>Lorem</a:t>
            </a:r>
          </a:p>
          <a:p>
            <a:pPr lvl="0"/>
            <a:r>
              <a:rPr lang="en-GB" dirty="0"/>
              <a:t>Vitae </a:t>
            </a:r>
            <a:r>
              <a:rPr lang="en-GB" dirty="0" err="1"/>
              <a:t>mattis</a:t>
            </a:r>
            <a:endParaRPr lang="en-GB" dirty="0"/>
          </a:p>
          <a:p>
            <a:pPr lvl="1"/>
            <a:r>
              <a:rPr lang="en-GB" dirty="0" err="1"/>
              <a:t>Gacilisis</a:t>
            </a:r>
            <a:r>
              <a:rPr lang="en-GB" dirty="0"/>
              <a:t> </a:t>
            </a:r>
            <a:r>
              <a:rPr lang="en-GB" dirty="0" err="1"/>
              <a:t>arcu</a:t>
            </a:r>
            <a:endParaRPr lang="en-GB" dirty="0"/>
          </a:p>
          <a:p>
            <a:pPr lvl="1"/>
            <a:r>
              <a:rPr lang="en-GB" dirty="0" err="1"/>
              <a:t>Urna</a:t>
            </a:r>
            <a:r>
              <a:rPr lang="en-GB" dirty="0"/>
              <a:t> Vestibulum</a:t>
            </a:r>
            <a:endParaRPr lang="nl-NL" dirty="0"/>
          </a:p>
        </p:txBody>
      </p:sp>
      <p:sp>
        <p:nvSpPr>
          <p:cNvPr id="6" name="Title 14">
            <a:extLst>
              <a:ext uri="{FF2B5EF4-FFF2-40B4-BE49-F238E27FC236}">
                <a16:creationId xmlns:a16="http://schemas.microsoft.com/office/drawing/2014/main" id="{F6447693-7A08-9346-9B6F-720F440166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7" y="1069099"/>
            <a:ext cx="3674155" cy="1325020"/>
          </a:xfrm>
        </p:spPr>
        <p:txBody>
          <a:bodyPr lIns="0" tIns="0" rIns="0" bIns="0" anchor="b"/>
          <a:lstStyle>
            <a:lvl1pPr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a title here</a:t>
            </a:r>
            <a:endParaRPr lang="nl-NL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150447-BB13-AF45-AB75-88D33983B66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015321" y="-6056"/>
            <a:ext cx="7182736" cy="6876168"/>
          </a:xfrm>
          <a:custGeom>
            <a:avLst/>
            <a:gdLst>
              <a:gd name="connsiteX0" fmla="*/ 1094874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  <a:gd name="connsiteX0" fmla="*/ 779706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  <a:gd name="connsiteX4" fmla="*/ 779706 w 4174959"/>
              <a:gd name="connsiteY4" fmla="*/ 0 h 6858000"/>
              <a:gd name="connsiteX0" fmla="*/ 779706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  <a:gd name="connsiteX4" fmla="*/ 779706 w 4174959"/>
              <a:gd name="connsiteY4" fmla="*/ 0 h 6858000"/>
              <a:gd name="connsiteX0" fmla="*/ 779706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  <a:gd name="connsiteX4" fmla="*/ 779706 w 4174959"/>
              <a:gd name="connsiteY4" fmla="*/ 0 h 6858000"/>
              <a:gd name="connsiteX0" fmla="*/ 811352 w 4206605"/>
              <a:gd name="connsiteY0" fmla="*/ 0 h 6864980"/>
              <a:gd name="connsiteX1" fmla="*/ 4206605 w 4206605"/>
              <a:gd name="connsiteY1" fmla="*/ 0 h 6864980"/>
              <a:gd name="connsiteX2" fmla="*/ 4206605 w 4206605"/>
              <a:gd name="connsiteY2" fmla="*/ 6858000 h 6864980"/>
              <a:gd name="connsiteX3" fmla="*/ 0 w 4206605"/>
              <a:gd name="connsiteY3" fmla="*/ 6864980 h 6864980"/>
              <a:gd name="connsiteX4" fmla="*/ 811352 w 4206605"/>
              <a:gd name="connsiteY4" fmla="*/ 0 h 6864980"/>
              <a:gd name="connsiteX0" fmla="*/ 811352 w 4206605"/>
              <a:gd name="connsiteY0" fmla="*/ 0 h 6864980"/>
              <a:gd name="connsiteX1" fmla="*/ 4206605 w 4206605"/>
              <a:gd name="connsiteY1" fmla="*/ 0 h 6864980"/>
              <a:gd name="connsiteX2" fmla="*/ 4206605 w 4206605"/>
              <a:gd name="connsiteY2" fmla="*/ 6858000 h 6864980"/>
              <a:gd name="connsiteX3" fmla="*/ 0 w 4206605"/>
              <a:gd name="connsiteY3" fmla="*/ 6864980 h 6864980"/>
              <a:gd name="connsiteX4" fmla="*/ 811352 w 4206605"/>
              <a:gd name="connsiteY4" fmla="*/ 0 h 6864980"/>
              <a:gd name="connsiteX0" fmla="*/ 564486 w 4206605"/>
              <a:gd name="connsiteY0" fmla="*/ 0 h 6864980"/>
              <a:gd name="connsiteX1" fmla="*/ 4206605 w 4206605"/>
              <a:gd name="connsiteY1" fmla="*/ 0 h 6864980"/>
              <a:gd name="connsiteX2" fmla="*/ 4206605 w 4206605"/>
              <a:gd name="connsiteY2" fmla="*/ 6858000 h 6864980"/>
              <a:gd name="connsiteX3" fmla="*/ 0 w 4206605"/>
              <a:gd name="connsiteY3" fmla="*/ 6864980 h 6864980"/>
              <a:gd name="connsiteX4" fmla="*/ 564486 w 4206605"/>
              <a:gd name="connsiteY4" fmla="*/ 0 h 6864980"/>
              <a:gd name="connsiteX0" fmla="*/ 564486 w 4206605"/>
              <a:gd name="connsiteY0" fmla="*/ 0 h 6864980"/>
              <a:gd name="connsiteX1" fmla="*/ 4206605 w 4206605"/>
              <a:gd name="connsiteY1" fmla="*/ 0 h 6864980"/>
              <a:gd name="connsiteX2" fmla="*/ 4206605 w 4206605"/>
              <a:gd name="connsiteY2" fmla="*/ 6858000 h 6864980"/>
              <a:gd name="connsiteX3" fmla="*/ 0 w 4206605"/>
              <a:gd name="connsiteY3" fmla="*/ 6864980 h 6864980"/>
              <a:gd name="connsiteX4" fmla="*/ 564486 w 4206605"/>
              <a:gd name="connsiteY4" fmla="*/ 0 h 6864980"/>
              <a:gd name="connsiteX0" fmla="*/ 564486 w 4206605"/>
              <a:gd name="connsiteY0" fmla="*/ 0 h 6864980"/>
              <a:gd name="connsiteX1" fmla="*/ 4206605 w 4206605"/>
              <a:gd name="connsiteY1" fmla="*/ 0 h 6864980"/>
              <a:gd name="connsiteX2" fmla="*/ 4206605 w 4206605"/>
              <a:gd name="connsiteY2" fmla="*/ 6858000 h 6864980"/>
              <a:gd name="connsiteX3" fmla="*/ 0 w 4206605"/>
              <a:gd name="connsiteY3" fmla="*/ 6864980 h 6864980"/>
              <a:gd name="connsiteX4" fmla="*/ 564486 w 4206605"/>
              <a:gd name="connsiteY4" fmla="*/ 0 h 6864980"/>
              <a:gd name="connsiteX0" fmla="*/ 564486 w 4206605"/>
              <a:gd name="connsiteY0" fmla="*/ 0 h 6864980"/>
              <a:gd name="connsiteX1" fmla="*/ 4206605 w 4206605"/>
              <a:gd name="connsiteY1" fmla="*/ 0 h 6864980"/>
              <a:gd name="connsiteX2" fmla="*/ 4206605 w 4206605"/>
              <a:gd name="connsiteY2" fmla="*/ 6858000 h 6864980"/>
              <a:gd name="connsiteX3" fmla="*/ 0 w 4206605"/>
              <a:gd name="connsiteY3" fmla="*/ 6864980 h 6864980"/>
              <a:gd name="connsiteX4" fmla="*/ 564486 w 4206605"/>
              <a:gd name="connsiteY4" fmla="*/ 0 h 6864980"/>
              <a:gd name="connsiteX0" fmla="*/ 564486 w 4206605"/>
              <a:gd name="connsiteY0" fmla="*/ 0 h 6864980"/>
              <a:gd name="connsiteX1" fmla="*/ 3487782 w 4206605"/>
              <a:gd name="connsiteY1" fmla="*/ 48445 h 6864980"/>
              <a:gd name="connsiteX2" fmla="*/ 4206605 w 4206605"/>
              <a:gd name="connsiteY2" fmla="*/ 6858000 h 6864980"/>
              <a:gd name="connsiteX3" fmla="*/ 0 w 4206605"/>
              <a:gd name="connsiteY3" fmla="*/ 6864980 h 6864980"/>
              <a:gd name="connsiteX4" fmla="*/ 564486 w 4206605"/>
              <a:gd name="connsiteY4" fmla="*/ 0 h 6864980"/>
              <a:gd name="connsiteX0" fmla="*/ 564486 w 4206605"/>
              <a:gd name="connsiteY0" fmla="*/ 6056 h 6871036"/>
              <a:gd name="connsiteX1" fmla="*/ 3723205 w 4206605"/>
              <a:gd name="connsiteY1" fmla="*/ 0 h 6871036"/>
              <a:gd name="connsiteX2" fmla="*/ 4206605 w 4206605"/>
              <a:gd name="connsiteY2" fmla="*/ 6864056 h 6871036"/>
              <a:gd name="connsiteX3" fmla="*/ 0 w 4206605"/>
              <a:gd name="connsiteY3" fmla="*/ 6871036 h 6871036"/>
              <a:gd name="connsiteX4" fmla="*/ 564486 w 4206605"/>
              <a:gd name="connsiteY4" fmla="*/ 6056 h 6871036"/>
              <a:gd name="connsiteX0" fmla="*/ 564486 w 3723205"/>
              <a:gd name="connsiteY0" fmla="*/ 6056 h 6871036"/>
              <a:gd name="connsiteX1" fmla="*/ 3723205 w 3723205"/>
              <a:gd name="connsiteY1" fmla="*/ 0 h 6871036"/>
              <a:gd name="connsiteX2" fmla="*/ 3657286 w 3723205"/>
              <a:gd name="connsiteY2" fmla="*/ 6858001 h 6871036"/>
              <a:gd name="connsiteX3" fmla="*/ 0 w 3723205"/>
              <a:gd name="connsiteY3" fmla="*/ 6871036 h 6871036"/>
              <a:gd name="connsiteX4" fmla="*/ 564486 w 3723205"/>
              <a:gd name="connsiteY4" fmla="*/ 6056 h 6871036"/>
              <a:gd name="connsiteX0" fmla="*/ 564486 w 3723205"/>
              <a:gd name="connsiteY0" fmla="*/ 6056 h 6876168"/>
              <a:gd name="connsiteX1" fmla="*/ 3723205 w 3723205"/>
              <a:gd name="connsiteY1" fmla="*/ 0 h 6876168"/>
              <a:gd name="connsiteX2" fmla="*/ 3723204 w 3723205"/>
              <a:gd name="connsiteY2" fmla="*/ 6876168 h 6876168"/>
              <a:gd name="connsiteX3" fmla="*/ 0 w 3723205"/>
              <a:gd name="connsiteY3" fmla="*/ 6871036 h 6876168"/>
              <a:gd name="connsiteX4" fmla="*/ 564486 w 3723205"/>
              <a:gd name="connsiteY4" fmla="*/ 6056 h 6876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3205" h="6876168">
                <a:moveTo>
                  <a:pt x="564486" y="6056"/>
                </a:moveTo>
                <a:lnTo>
                  <a:pt x="3723205" y="0"/>
                </a:lnTo>
                <a:cubicBezTo>
                  <a:pt x="3723205" y="2292056"/>
                  <a:pt x="3723204" y="4584112"/>
                  <a:pt x="3723204" y="6876168"/>
                </a:cubicBezTo>
                <a:lnTo>
                  <a:pt x="0" y="6871036"/>
                </a:lnTo>
                <a:cubicBezTo>
                  <a:pt x="67014" y="6019166"/>
                  <a:pt x="517830" y="716922"/>
                  <a:pt x="564486" y="6056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7" name="Tijdelijke aanduiding voor dianummer 3">
            <a:extLst>
              <a:ext uri="{FF2B5EF4-FFF2-40B4-BE49-F238E27FC236}">
                <a16:creationId xmlns:a16="http://schemas.microsoft.com/office/drawing/2014/main" id="{606FD1F0-037D-6E40-A6A0-F5BECA47067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  <p:sp>
        <p:nvSpPr>
          <p:cNvPr id="8" name="Tijdelijke aanduiding voor afbeelding 2">
            <a:extLst>
              <a:ext uri="{FF2B5EF4-FFF2-40B4-BE49-F238E27FC236}">
                <a16:creationId xmlns:a16="http://schemas.microsoft.com/office/drawing/2014/main" id="{C5DA5EA0-446B-9C42-AD67-D793BAE8D6C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778912" y="6220725"/>
            <a:ext cx="625475" cy="35863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/>
            </a:lvl1pPr>
          </a:lstStyle>
          <a:p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46379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afbeelding 2">
            <a:extLst>
              <a:ext uri="{FF2B5EF4-FFF2-40B4-BE49-F238E27FC236}">
                <a16:creationId xmlns:a16="http://schemas.microsoft.com/office/drawing/2014/main" id="{CF8569C7-A33B-694E-A8E8-343E1B5FBE6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82626" y="6224440"/>
            <a:ext cx="625475" cy="35863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5" name="TextBox 28">
            <a:extLst>
              <a:ext uri="{FF2B5EF4-FFF2-40B4-BE49-F238E27FC236}">
                <a16:creationId xmlns:a16="http://schemas.microsoft.com/office/drawing/2014/main" id="{6E52404A-FDF5-9C4D-ACD9-5BA53E31E032}"/>
              </a:ext>
            </a:extLst>
          </p:cNvPr>
          <p:cNvSpPr txBox="1"/>
          <p:nvPr userDrawn="1"/>
        </p:nvSpPr>
        <p:spPr>
          <a:xfrm flipV="1">
            <a:off x="0" y="-6351"/>
            <a:ext cx="3397177" cy="6887905"/>
          </a:xfrm>
          <a:custGeom>
            <a:avLst/>
            <a:gdLst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4350854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3281179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3281179"/>
              <a:gd name="connsiteY0" fmla="*/ 0 h 6883399"/>
              <a:gd name="connsiteX1" fmla="*/ 1819530 w 3281179"/>
              <a:gd name="connsiteY1" fmla="*/ 76575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0 h 6883399"/>
              <a:gd name="connsiteX1" fmla="*/ 2324893 w 3281179"/>
              <a:gd name="connsiteY1" fmla="*/ 9008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1 h 6883400"/>
              <a:gd name="connsiteX1" fmla="*/ 2315868 w 3281179"/>
              <a:gd name="connsiteY1" fmla="*/ 0 h 6883400"/>
              <a:gd name="connsiteX2" fmla="*/ 3281179 w 3281179"/>
              <a:gd name="connsiteY2" fmla="*/ 6883400 h 6883400"/>
              <a:gd name="connsiteX3" fmla="*/ 0 w 3281179"/>
              <a:gd name="connsiteY3" fmla="*/ 6883400 h 6883400"/>
              <a:gd name="connsiteX4" fmla="*/ 0 w 3281179"/>
              <a:gd name="connsiteY4" fmla="*/ 1 h 6883400"/>
              <a:gd name="connsiteX0" fmla="*/ 0 w 3403007"/>
              <a:gd name="connsiteY0" fmla="*/ 1 h 6883400"/>
              <a:gd name="connsiteX1" fmla="*/ 2315868 w 3403007"/>
              <a:gd name="connsiteY1" fmla="*/ 0 h 6883400"/>
              <a:gd name="connsiteX2" fmla="*/ 3403007 w 3403007"/>
              <a:gd name="connsiteY2" fmla="*/ 6874391 h 6883400"/>
              <a:gd name="connsiteX3" fmla="*/ 0 w 3403007"/>
              <a:gd name="connsiteY3" fmla="*/ 6883400 h 6883400"/>
              <a:gd name="connsiteX4" fmla="*/ 0 w 3403007"/>
              <a:gd name="connsiteY4" fmla="*/ 1 h 6883400"/>
              <a:gd name="connsiteX0" fmla="*/ 0 w 3403007"/>
              <a:gd name="connsiteY0" fmla="*/ 1 h 6887905"/>
              <a:gd name="connsiteX1" fmla="*/ 2315868 w 3403007"/>
              <a:gd name="connsiteY1" fmla="*/ 0 h 6887905"/>
              <a:gd name="connsiteX2" fmla="*/ 3403007 w 3403007"/>
              <a:gd name="connsiteY2" fmla="*/ 6887905 h 6887905"/>
              <a:gd name="connsiteX3" fmla="*/ 0 w 3403007"/>
              <a:gd name="connsiteY3" fmla="*/ 6883400 h 6887905"/>
              <a:gd name="connsiteX4" fmla="*/ 0 w 3403007"/>
              <a:gd name="connsiteY4" fmla="*/ 1 h 688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3007" h="6887905">
                <a:moveTo>
                  <a:pt x="0" y="1"/>
                </a:moveTo>
                <a:lnTo>
                  <a:pt x="2315868" y="0"/>
                </a:lnTo>
                <a:lnTo>
                  <a:pt x="3403007" y="6887905"/>
                </a:lnTo>
                <a:lnTo>
                  <a:pt x="0" y="688340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sp>
        <p:nvSpPr>
          <p:cNvPr id="6" name="Picture Placeholder 37">
            <a:extLst>
              <a:ext uri="{FF2B5EF4-FFF2-40B4-BE49-F238E27FC236}">
                <a16:creationId xmlns:a16="http://schemas.microsoft.com/office/drawing/2014/main" id="{7BADA5E1-2D3A-9440-8838-0AE05BF582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301460" y="0"/>
            <a:ext cx="9890540" cy="6876267"/>
          </a:xfrm>
          <a:custGeom>
            <a:avLst/>
            <a:gdLst>
              <a:gd name="connsiteX0" fmla="*/ 1115995 w 8965721"/>
              <a:gd name="connsiteY0" fmla="*/ 0 h 6908800"/>
              <a:gd name="connsiteX1" fmla="*/ 8965721 w 8965721"/>
              <a:gd name="connsiteY1" fmla="*/ 0 h 6908800"/>
              <a:gd name="connsiteX2" fmla="*/ 8965721 w 8965721"/>
              <a:gd name="connsiteY2" fmla="*/ 6908800 h 6908800"/>
              <a:gd name="connsiteX3" fmla="*/ 0 w 8965721"/>
              <a:gd name="connsiteY3" fmla="*/ 6908800 h 6908800"/>
              <a:gd name="connsiteX4" fmla="*/ 0 w 8965721"/>
              <a:gd name="connsiteY4" fmla="*/ 6876138 h 6908800"/>
              <a:gd name="connsiteX5" fmla="*/ 49279 w 8965721"/>
              <a:gd name="connsiteY5" fmla="*/ 6876138 h 6908800"/>
              <a:gd name="connsiteX0" fmla="*/ 1115995 w 8965721"/>
              <a:gd name="connsiteY0" fmla="*/ 0 h 6908800"/>
              <a:gd name="connsiteX1" fmla="*/ 8965721 w 8965721"/>
              <a:gd name="connsiteY1" fmla="*/ 0 h 6908800"/>
              <a:gd name="connsiteX2" fmla="*/ 8965721 w 8965721"/>
              <a:gd name="connsiteY2" fmla="*/ 6908800 h 6908800"/>
              <a:gd name="connsiteX3" fmla="*/ 0 w 8965721"/>
              <a:gd name="connsiteY3" fmla="*/ 6908800 h 6908800"/>
              <a:gd name="connsiteX4" fmla="*/ 49279 w 8965721"/>
              <a:gd name="connsiteY4" fmla="*/ 6876138 h 6908800"/>
              <a:gd name="connsiteX5" fmla="*/ 1115995 w 8965721"/>
              <a:gd name="connsiteY5" fmla="*/ 0 h 6908800"/>
              <a:gd name="connsiteX0" fmla="*/ 1066716 w 8916442"/>
              <a:gd name="connsiteY0" fmla="*/ 0 h 6908800"/>
              <a:gd name="connsiteX1" fmla="*/ 8916442 w 8916442"/>
              <a:gd name="connsiteY1" fmla="*/ 0 h 6908800"/>
              <a:gd name="connsiteX2" fmla="*/ 8916442 w 8916442"/>
              <a:gd name="connsiteY2" fmla="*/ 6908800 h 6908800"/>
              <a:gd name="connsiteX3" fmla="*/ 0 w 8916442"/>
              <a:gd name="connsiteY3" fmla="*/ 6876138 h 6908800"/>
              <a:gd name="connsiteX4" fmla="*/ 1066716 w 8916442"/>
              <a:gd name="connsiteY4" fmla="*/ 0 h 6908800"/>
              <a:gd name="connsiteX0" fmla="*/ 1066716 w 8916442"/>
              <a:gd name="connsiteY0" fmla="*/ 0 h 6876138"/>
              <a:gd name="connsiteX1" fmla="*/ 8916442 w 8916442"/>
              <a:gd name="connsiteY1" fmla="*/ 0 h 6876138"/>
              <a:gd name="connsiteX2" fmla="*/ 8645260 w 8916442"/>
              <a:gd name="connsiteY2" fmla="*/ 6652794 h 6876138"/>
              <a:gd name="connsiteX3" fmla="*/ 0 w 8916442"/>
              <a:gd name="connsiteY3" fmla="*/ 6876138 h 6876138"/>
              <a:gd name="connsiteX4" fmla="*/ 1066716 w 8916442"/>
              <a:gd name="connsiteY4" fmla="*/ 0 h 6876138"/>
              <a:gd name="connsiteX0" fmla="*/ 1066716 w 8916442"/>
              <a:gd name="connsiteY0" fmla="*/ 0 h 6876138"/>
              <a:gd name="connsiteX1" fmla="*/ 8916442 w 8916442"/>
              <a:gd name="connsiteY1" fmla="*/ 0 h 6876138"/>
              <a:gd name="connsiteX2" fmla="*/ 8735654 w 8916442"/>
              <a:gd name="connsiteY2" fmla="*/ 6753850 h 6876138"/>
              <a:gd name="connsiteX3" fmla="*/ 0 w 8916442"/>
              <a:gd name="connsiteY3" fmla="*/ 6876138 h 6876138"/>
              <a:gd name="connsiteX4" fmla="*/ 1066716 w 8916442"/>
              <a:gd name="connsiteY4" fmla="*/ 0 h 6876138"/>
              <a:gd name="connsiteX0" fmla="*/ 956236 w 8805962"/>
              <a:gd name="connsiteY0" fmla="*/ 0 h 6795293"/>
              <a:gd name="connsiteX1" fmla="*/ 8805962 w 8805962"/>
              <a:gd name="connsiteY1" fmla="*/ 0 h 6795293"/>
              <a:gd name="connsiteX2" fmla="*/ 8625174 w 8805962"/>
              <a:gd name="connsiteY2" fmla="*/ 6753850 h 6795293"/>
              <a:gd name="connsiteX3" fmla="*/ 0 w 8805962"/>
              <a:gd name="connsiteY3" fmla="*/ 6795293 h 6795293"/>
              <a:gd name="connsiteX4" fmla="*/ 956236 w 8805962"/>
              <a:gd name="connsiteY4" fmla="*/ 0 h 6795293"/>
              <a:gd name="connsiteX0" fmla="*/ 969628 w 8819354"/>
              <a:gd name="connsiteY0" fmla="*/ 0 h 6753850"/>
              <a:gd name="connsiteX1" fmla="*/ 8819354 w 8819354"/>
              <a:gd name="connsiteY1" fmla="*/ 0 h 6753850"/>
              <a:gd name="connsiteX2" fmla="*/ 8638566 w 8819354"/>
              <a:gd name="connsiteY2" fmla="*/ 6753850 h 6753850"/>
              <a:gd name="connsiteX3" fmla="*/ 0 w 8819354"/>
              <a:gd name="connsiteY3" fmla="*/ 6751503 h 6753850"/>
              <a:gd name="connsiteX4" fmla="*/ 969628 w 8819354"/>
              <a:gd name="connsiteY4" fmla="*/ 0 h 6753850"/>
              <a:gd name="connsiteX0" fmla="*/ 1049979 w 8899705"/>
              <a:gd name="connsiteY0" fmla="*/ 0 h 6753850"/>
              <a:gd name="connsiteX1" fmla="*/ 8899705 w 8899705"/>
              <a:gd name="connsiteY1" fmla="*/ 0 h 6753850"/>
              <a:gd name="connsiteX2" fmla="*/ 8718917 w 8899705"/>
              <a:gd name="connsiteY2" fmla="*/ 6753850 h 6753850"/>
              <a:gd name="connsiteX3" fmla="*/ 0 w 8899705"/>
              <a:gd name="connsiteY3" fmla="*/ 6748135 h 6753850"/>
              <a:gd name="connsiteX4" fmla="*/ 1049979 w 8899705"/>
              <a:gd name="connsiteY4" fmla="*/ 0 h 6753850"/>
              <a:gd name="connsiteX0" fmla="*/ 1049979 w 8718917"/>
              <a:gd name="connsiteY0" fmla="*/ 0 h 6753850"/>
              <a:gd name="connsiteX1" fmla="*/ 8447737 w 8718917"/>
              <a:gd name="connsiteY1" fmla="*/ 10105 h 6753850"/>
              <a:gd name="connsiteX2" fmla="*/ 8718917 w 8718917"/>
              <a:gd name="connsiteY2" fmla="*/ 6753850 h 6753850"/>
              <a:gd name="connsiteX3" fmla="*/ 0 w 8718917"/>
              <a:gd name="connsiteY3" fmla="*/ 6748135 h 6753850"/>
              <a:gd name="connsiteX4" fmla="*/ 1049979 w 8718917"/>
              <a:gd name="connsiteY4" fmla="*/ 0 h 6753850"/>
              <a:gd name="connsiteX0" fmla="*/ 1049979 w 8718917"/>
              <a:gd name="connsiteY0" fmla="*/ 0 h 6753850"/>
              <a:gd name="connsiteX1" fmla="*/ 8712223 w 8718917"/>
              <a:gd name="connsiteY1" fmla="*/ 0 h 6753850"/>
              <a:gd name="connsiteX2" fmla="*/ 8718917 w 8718917"/>
              <a:gd name="connsiteY2" fmla="*/ 6753850 h 6753850"/>
              <a:gd name="connsiteX3" fmla="*/ 0 w 8718917"/>
              <a:gd name="connsiteY3" fmla="*/ 6748135 h 6753850"/>
              <a:gd name="connsiteX4" fmla="*/ 1049979 w 8718917"/>
              <a:gd name="connsiteY4" fmla="*/ 0 h 6753850"/>
              <a:gd name="connsiteX0" fmla="*/ 1049979 w 8718917"/>
              <a:gd name="connsiteY0" fmla="*/ 0 h 6753850"/>
              <a:gd name="connsiteX1" fmla="*/ 8712223 w 8718917"/>
              <a:gd name="connsiteY1" fmla="*/ 0 h 6753850"/>
              <a:gd name="connsiteX2" fmla="*/ 8718917 w 8718917"/>
              <a:gd name="connsiteY2" fmla="*/ 6753850 h 6753850"/>
              <a:gd name="connsiteX3" fmla="*/ 0 w 8718917"/>
              <a:gd name="connsiteY3" fmla="*/ 6751258 h 6753850"/>
              <a:gd name="connsiteX4" fmla="*/ 1049979 w 8718917"/>
              <a:gd name="connsiteY4" fmla="*/ 0 h 6753850"/>
              <a:gd name="connsiteX0" fmla="*/ 1049979 w 8712225"/>
              <a:gd name="connsiteY0" fmla="*/ 0 h 6751258"/>
              <a:gd name="connsiteX1" fmla="*/ 8712223 w 8712225"/>
              <a:gd name="connsiteY1" fmla="*/ 0 h 6751258"/>
              <a:gd name="connsiteX2" fmla="*/ 7146328 w 8712225"/>
              <a:gd name="connsiteY2" fmla="*/ 6745523 h 6751258"/>
              <a:gd name="connsiteX3" fmla="*/ 0 w 8712225"/>
              <a:gd name="connsiteY3" fmla="*/ 6751258 h 6751258"/>
              <a:gd name="connsiteX4" fmla="*/ 1049979 w 8712225"/>
              <a:gd name="connsiteY4" fmla="*/ 0 h 6751258"/>
              <a:gd name="connsiteX0" fmla="*/ 1049979 w 8712224"/>
              <a:gd name="connsiteY0" fmla="*/ 0 h 6751258"/>
              <a:gd name="connsiteX1" fmla="*/ 8712223 w 8712224"/>
              <a:gd name="connsiteY1" fmla="*/ 0 h 6751258"/>
              <a:gd name="connsiteX2" fmla="*/ 6831811 w 8712224"/>
              <a:gd name="connsiteY2" fmla="*/ 6728869 h 6751258"/>
              <a:gd name="connsiteX3" fmla="*/ 0 w 8712224"/>
              <a:gd name="connsiteY3" fmla="*/ 6751258 h 6751258"/>
              <a:gd name="connsiteX4" fmla="*/ 1049979 w 8712224"/>
              <a:gd name="connsiteY4" fmla="*/ 0 h 6751258"/>
              <a:gd name="connsiteX0" fmla="*/ 1049979 w 8712225"/>
              <a:gd name="connsiteY0" fmla="*/ 0 h 6751258"/>
              <a:gd name="connsiteX1" fmla="*/ 8712223 w 8712225"/>
              <a:gd name="connsiteY1" fmla="*/ 0 h 6751258"/>
              <a:gd name="connsiteX2" fmla="*/ 6989070 w 8712225"/>
              <a:gd name="connsiteY2" fmla="*/ 6745525 h 6751258"/>
              <a:gd name="connsiteX3" fmla="*/ 0 w 8712225"/>
              <a:gd name="connsiteY3" fmla="*/ 6751258 h 6751258"/>
              <a:gd name="connsiteX4" fmla="*/ 1049979 w 8712225"/>
              <a:gd name="connsiteY4" fmla="*/ 0 h 6751258"/>
              <a:gd name="connsiteX0" fmla="*/ 1049979 w 6989070"/>
              <a:gd name="connsiteY0" fmla="*/ 8327 h 6759585"/>
              <a:gd name="connsiteX1" fmla="*/ 6510598 w 6989070"/>
              <a:gd name="connsiteY1" fmla="*/ 0 h 6759585"/>
              <a:gd name="connsiteX2" fmla="*/ 6989070 w 6989070"/>
              <a:gd name="connsiteY2" fmla="*/ 6753852 h 6759585"/>
              <a:gd name="connsiteX3" fmla="*/ 0 w 6989070"/>
              <a:gd name="connsiteY3" fmla="*/ 6759585 h 6759585"/>
              <a:gd name="connsiteX4" fmla="*/ 1049979 w 6989070"/>
              <a:gd name="connsiteY4" fmla="*/ 8327 h 6759585"/>
              <a:gd name="connsiteX0" fmla="*/ 1049979 w 6999164"/>
              <a:gd name="connsiteY0" fmla="*/ 0 h 6751258"/>
              <a:gd name="connsiteX1" fmla="*/ 6998928 w 6999164"/>
              <a:gd name="connsiteY1" fmla="*/ 8328 h 6751258"/>
              <a:gd name="connsiteX2" fmla="*/ 6989070 w 6999164"/>
              <a:gd name="connsiteY2" fmla="*/ 6745525 h 6751258"/>
              <a:gd name="connsiteX3" fmla="*/ 0 w 6999164"/>
              <a:gd name="connsiteY3" fmla="*/ 6751258 h 6751258"/>
              <a:gd name="connsiteX4" fmla="*/ 1049979 w 6999164"/>
              <a:gd name="connsiteY4" fmla="*/ 0 h 6751258"/>
              <a:gd name="connsiteX0" fmla="*/ 1049979 w 6999431"/>
              <a:gd name="connsiteY0" fmla="*/ 0 h 6753854"/>
              <a:gd name="connsiteX1" fmla="*/ 6998928 w 6999431"/>
              <a:gd name="connsiteY1" fmla="*/ 8328 h 6753854"/>
              <a:gd name="connsiteX2" fmla="*/ 6997352 w 6999431"/>
              <a:gd name="connsiteY2" fmla="*/ 6753854 h 6753854"/>
              <a:gd name="connsiteX3" fmla="*/ 0 w 6999431"/>
              <a:gd name="connsiteY3" fmla="*/ 6751258 h 6753854"/>
              <a:gd name="connsiteX4" fmla="*/ 1049979 w 6999431"/>
              <a:gd name="connsiteY4" fmla="*/ 0 h 6753854"/>
              <a:gd name="connsiteX0" fmla="*/ 1049979 w 9670441"/>
              <a:gd name="connsiteY0" fmla="*/ 9541 h 6763395"/>
              <a:gd name="connsiteX1" fmla="*/ 9670440 w 9670441"/>
              <a:gd name="connsiteY1" fmla="*/ 0 h 6763395"/>
              <a:gd name="connsiteX2" fmla="*/ 6997352 w 9670441"/>
              <a:gd name="connsiteY2" fmla="*/ 6763395 h 6763395"/>
              <a:gd name="connsiteX3" fmla="*/ 0 w 9670441"/>
              <a:gd name="connsiteY3" fmla="*/ 6760799 h 6763395"/>
              <a:gd name="connsiteX4" fmla="*/ 1049979 w 9670441"/>
              <a:gd name="connsiteY4" fmla="*/ 9541 h 6763395"/>
              <a:gd name="connsiteX0" fmla="*/ 1049979 w 9674788"/>
              <a:gd name="connsiteY0" fmla="*/ 9541 h 6763395"/>
              <a:gd name="connsiteX1" fmla="*/ 9670440 w 9674788"/>
              <a:gd name="connsiteY1" fmla="*/ 0 h 6763395"/>
              <a:gd name="connsiteX2" fmla="*/ 9674788 w 9674788"/>
              <a:gd name="connsiteY2" fmla="*/ 6763395 h 6763395"/>
              <a:gd name="connsiteX3" fmla="*/ 0 w 9674788"/>
              <a:gd name="connsiteY3" fmla="*/ 6760799 h 6763395"/>
              <a:gd name="connsiteX4" fmla="*/ 1049979 w 9674788"/>
              <a:gd name="connsiteY4" fmla="*/ 9541 h 6763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74788" h="6763395">
                <a:moveTo>
                  <a:pt x="1049979" y="9541"/>
                </a:moveTo>
                <a:lnTo>
                  <a:pt x="9670440" y="0"/>
                </a:lnTo>
                <a:cubicBezTo>
                  <a:pt x="9672671" y="2251283"/>
                  <a:pt x="9672557" y="4512112"/>
                  <a:pt x="9674788" y="6763395"/>
                </a:cubicBezTo>
                <a:lnTo>
                  <a:pt x="0" y="6760799"/>
                </a:lnTo>
                <a:lnTo>
                  <a:pt x="1049979" y="9541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nl-NL" dirty="0"/>
          </a:p>
        </p:txBody>
      </p:sp>
      <p:sp>
        <p:nvSpPr>
          <p:cNvPr id="7" name="Tijdelijke aanduiding voor dianummer 3">
            <a:extLst>
              <a:ext uri="{FF2B5EF4-FFF2-40B4-BE49-F238E27FC236}">
                <a16:creationId xmlns:a16="http://schemas.microsoft.com/office/drawing/2014/main" id="{A298320A-B5AF-3144-B33A-5A64E8BFFD4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  <p:sp>
        <p:nvSpPr>
          <p:cNvPr id="8" name="Tijdelijke aanduiding voor afbeelding 2">
            <a:extLst>
              <a:ext uri="{FF2B5EF4-FFF2-40B4-BE49-F238E27FC236}">
                <a16:creationId xmlns:a16="http://schemas.microsoft.com/office/drawing/2014/main" id="{2F4210BD-775B-144F-B083-90AD6A4C63D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778912" y="6220725"/>
            <a:ext cx="625475" cy="358639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/>
            </a:lvl1pPr>
          </a:lstStyle>
          <a:p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03835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afbeelding 2">
            <a:extLst>
              <a:ext uri="{FF2B5EF4-FFF2-40B4-BE49-F238E27FC236}">
                <a16:creationId xmlns:a16="http://schemas.microsoft.com/office/drawing/2014/main" id="{CF8569C7-A33B-694E-A8E8-343E1B5FBE6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82626" y="6224440"/>
            <a:ext cx="625475" cy="35863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7" name="TextBox 28">
            <a:extLst>
              <a:ext uri="{FF2B5EF4-FFF2-40B4-BE49-F238E27FC236}">
                <a16:creationId xmlns:a16="http://schemas.microsoft.com/office/drawing/2014/main" id="{81D9D44C-54D0-EE45-BFAC-D9892AD3BF72}"/>
              </a:ext>
            </a:extLst>
          </p:cNvPr>
          <p:cNvSpPr txBox="1"/>
          <p:nvPr userDrawn="1"/>
        </p:nvSpPr>
        <p:spPr>
          <a:xfrm flipV="1">
            <a:off x="0" y="-6351"/>
            <a:ext cx="3397177" cy="6887905"/>
          </a:xfrm>
          <a:custGeom>
            <a:avLst/>
            <a:gdLst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4350854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3281179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3281179"/>
              <a:gd name="connsiteY0" fmla="*/ 0 h 6883399"/>
              <a:gd name="connsiteX1" fmla="*/ 1819530 w 3281179"/>
              <a:gd name="connsiteY1" fmla="*/ 76575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0 h 6883399"/>
              <a:gd name="connsiteX1" fmla="*/ 2324893 w 3281179"/>
              <a:gd name="connsiteY1" fmla="*/ 9008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1 h 6883400"/>
              <a:gd name="connsiteX1" fmla="*/ 2315868 w 3281179"/>
              <a:gd name="connsiteY1" fmla="*/ 0 h 6883400"/>
              <a:gd name="connsiteX2" fmla="*/ 3281179 w 3281179"/>
              <a:gd name="connsiteY2" fmla="*/ 6883400 h 6883400"/>
              <a:gd name="connsiteX3" fmla="*/ 0 w 3281179"/>
              <a:gd name="connsiteY3" fmla="*/ 6883400 h 6883400"/>
              <a:gd name="connsiteX4" fmla="*/ 0 w 3281179"/>
              <a:gd name="connsiteY4" fmla="*/ 1 h 6883400"/>
              <a:gd name="connsiteX0" fmla="*/ 0 w 3403007"/>
              <a:gd name="connsiteY0" fmla="*/ 1 h 6883400"/>
              <a:gd name="connsiteX1" fmla="*/ 2315868 w 3403007"/>
              <a:gd name="connsiteY1" fmla="*/ 0 h 6883400"/>
              <a:gd name="connsiteX2" fmla="*/ 3403007 w 3403007"/>
              <a:gd name="connsiteY2" fmla="*/ 6874391 h 6883400"/>
              <a:gd name="connsiteX3" fmla="*/ 0 w 3403007"/>
              <a:gd name="connsiteY3" fmla="*/ 6883400 h 6883400"/>
              <a:gd name="connsiteX4" fmla="*/ 0 w 3403007"/>
              <a:gd name="connsiteY4" fmla="*/ 1 h 6883400"/>
              <a:gd name="connsiteX0" fmla="*/ 0 w 3403007"/>
              <a:gd name="connsiteY0" fmla="*/ 1 h 6887905"/>
              <a:gd name="connsiteX1" fmla="*/ 2315868 w 3403007"/>
              <a:gd name="connsiteY1" fmla="*/ 0 h 6887905"/>
              <a:gd name="connsiteX2" fmla="*/ 3403007 w 3403007"/>
              <a:gd name="connsiteY2" fmla="*/ 6887905 h 6887905"/>
              <a:gd name="connsiteX3" fmla="*/ 0 w 3403007"/>
              <a:gd name="connsiteY3" fmla="*/ 6883400 h 6887905"/>
              <a:gd name="connsiteX4" fmla="*/ 0 w 3403007"/>
              <a:gd name="connsiteY4" fmla="*/ 1 h 688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3007" h="6887905">
                <a:moveTo>
                  <a:pt x="0" y="1"/>
                </a:moveTo>
                <a:lnTo>
                  <a:pt x="2315868" y="0"/>
                </a:lnTo>
                <a:lnTo>
                  <a:pt x="3403007" y="6887905"/>
                </a:lnTo>
                <a:lnTo>
                  <a:pt x="0" y="688340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sp>
        <p:nvSpPr>
          <p:cNvPr id="5" name="Picture Placeholder 37">
            <a:extLst>
              <a:ext uri="{FF2B5EF4-FFF2-40B4-BE49-F238E27FC236}">
                <a16:creationId xmlns:a16="http://schemas.microsoft.com/office/drawing/2014/main" id="{01374AC6-ADD5-DD4D-BE18-990E4517657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301460" y="0"/>
            <a:ext cx="9890540" cy="6876267"/>
          </a:xfrm>
          <a:custGeom>
            <a:avLst/>
            <a:gdLst>
              <a:gd name="connsiteX0" fmla="*/ 1115995 w 8965721"/>
              <a:gd name="connsiteY0" fmla="*/ 0 h 6908800"/>
              <a:gd name="connsiteX1" fmla="*/ 8965721 w 8965721"/>
              <a:gd name="connsiteY1" fmla="*/ 0 h 6908800"/>
              <a:gd name="connsiteX2" fmla="*/ 8965721 w 8965721"/>
              <a:gd name="connsiteY2" fmla="*/ 6908800 h 6908800"/>
              <a:gd name="connsiteX3" fmla="*/ 0 w 8965721"/>
              <a:gd name="connsiteY3" fmla="*/ 6908800 h 6908800"/>
              <a:gd name="connsiteX4" fmla="*/ 0 w 8965721"/>
              <a:gd name="connsiteY4" fmla="*/ 6876138 h 6908800"/>
              <a:gd name="connsiteX5" fmla="*/ 49279 w 8965721"/>
              <a:gd name="connsiteY5" fmla="*/ 6876138 h 6908800"/>
              <a:gd name="connsiteX0" fmla="*/ 1115995 w 8965721"/>
              <a:gd name="connsiteY0" fmla="*/ 0 h 6908800"/>
              <a:gd name="connsiteX1" fmla="*/ 8965721 w 8965721"/>
              <a:gd name="connsiteY1" fmla="*/ 0 h 6908800"/>
              <a:gd name="connsiteX2" fmla="*/ 8965721 w 8965721"/>
              <a:gd name="connsiteY2" fmla="*/ 6908800 h 6908800"/>
              <a:gd name="connsiteX3" fmla="*/ 0 w 8965721"/>
              <a:gd name="connsiteY3" fmla="*/ 6908800 h 6908800"/>
              <a:gd name="connsiteX4" fmla="*/ 49279 w 8965721"/>
              <a:gd name="connsiteY4" fmla="*/ 6876138 h 6908800"/>
              <a:gd name="connsiteX5" fmla="*/ 1115995 w 8965721"/>
              <a:gd name="connsiteY5" fmla="*/ 0 h 6908800"/>
              <a:gd name="connsiteX0" fmla="*/ 1066716 w 8916442"/>
              <a:gd name="connsiteY0" fmla="*/ 0 h 6908800"/>
              <a:gd name="connsiteX1" fmla="*/ 8916442 w 8916442"/>
              <a:gd name="connsiteY1" fmla="*/ 0 h 6908800"/>
              <a:gd name="connsiteX2" fmla="*/ 8916442 w 8916442"/>
              <a:gd name="connsiteY2" fmla="*/ 6908800 h 6908800"/>
              <a:gd name="connsiteX3" fmla="*/ 0 w 8916442"/>
              <a:gd name="connsiteY3" fmla="*/ 6876138 h 6908800"/>
              <a:gd name="connsiteX4" fmla="*/ 1066716 w 8916442"/>
              <a:gd name="connsiteY4" fmla="*/ 0 h 6908800"/>
              <a:gd name="connsiteX0" fmla="*/ 1066716 w 8916442"/>
              <a:gd name="connsiteY0" fmla="*/ 0 h 6876138"/>
              <a:gd name="connsiteX1" fmla="*/ 8916442 w 8916442"/>
              <a:gd name="connsiteY1" fmla="*/ 0 h 6876138"/>
              <a:gd name="connsiteX2" fmla="*/ 8645260 w 8916442"/>
              <a:gd name="connsiteY2" fmla="*/ 6652794 h 6876138"/>
              <a:gd name="connsiteX3" fmla="*/ 0 w 8916442"/>
              <a:gd name="connsiteY3" fmla="*/ 6876138 h 6876138"/>
              <a:gd name="connsiteX4" fmla="*/ 1066716 w 8916442"/>
              <a:gd name="connsiteY4" fmla="*/ 0 h 6876138"/>
              <a:gd name="connsiteX0" fmla="*/ 1066716 w 8916442"/>
              <a:gd name="connsiteY0" fmla="*/ 0 h 6876138"/>
              <a:gd name="connsiteX1" fmla="*/ 8916442 w 8916442"/>
              <a:gd name="connsiteY1" fmla="*/ 0 h 6876138"/>
              <a:gd name="connsiteX2" fmla="*/ 8735654 w 8916442"/>
              <a:gd name="connsiteY2" fmla="*/ 6753850 h 6876138"/>
              <a:gd name="connsiteX3" fmla="*/ 0 w 8916442"/>
              <a:gd name="connsiteY3" fmla="*/ 6876138 h 6876138"/>
              <a:gd name="connsiteX4" fmla="*/ 1066716 w 8916442"/>
              <a:gd name="connsiteY4" fmla="*/ 0 h 6876138"/>
              <a:gd name="connsiteX0" fmla="*/ 956236 w 8805962"/>
              <a:gd name="connsiteY0" fmla="*/ 0 h 6795293"/>
              <a:gd name="connsiteX1" fmla="*/ 8805962 w 8805962"/>
              <a:gd name="connsiteY1" fmla="*/ 0 h 6795293"/>
              <a:gd name="connsiteX2" fmla="*/ 8625174 w 8805962"/>
              <a:gd name="connsiteY2" fmla="*/ 6753850 h 6795293"/>
              <a:gd name="connsiteX3" fmla="*/ 0 w 8805962"/>
              <a:gd name="connsiteY3" fmla="*/ 6795293 h 6795293"/>
              <a:gd name="connsiteX4" fmla="*/ 956236 w 8805962"/>
              <a:gd name="connsiteY4" fmla="*/ 0 h 6795293"/>
              <a:gd name="connsiteX0" fmla="*/ 969628 w 8819354"/>
              <a:gd name="connsiteY0" fmla="*/ 0 h 6753850"/>
              <a:gd name="connsiteX1" fmla="*/ 8819354 w 8819354"/>
              <a:gd name="connsiteY1" fmla="*/ 0 h 6753850"/>
              <a:gd name="connsiteX2" fmla="*/ 8638566 w 8819354"/>
              <a:gd name="connsiteY2" fmla="*/ 6753850 h 6753850"/>
              <a:gd name="connsiteX3" fmla="*/ 0 w 8819354"/>
              <a:gd name="connsiteY3" fmla="*/ 6751503 h 6753850"/>
              <a:gd name="connsiteX4" fmla="*/ 969628 w 8819354"/>
              <a:gd name="connsiteY4" fmla="*/ 0 h 6753850"/>
              <a:gd name="connsiteX0" fmla="*/ 1049979 w 8899705"/>
              <a:gd name="connsiteY0" fmla="*/ 0 h 6753850"/>
              <a:gd name="connsiteX1" fmla="*/ 8899705 w 8899705"/>
              <a:gd name="connsiteY1" fmla="*/ 0 h 6753850"/>
              <a:gd name="connsiteX2" fmla="*/ 8718917 w 8899705"/>
              <a:gd name="connsiteY2" fmla="*/ 6753850 h 6753850"/>
              <a:gd name="connsiteX3" fmla="*/ 0 w 8899705"/>
              <a:gd name="connsiteY3" fmla="*/ 6748135 h 6753850"/>
              <a:gd name="connsiteX4" fmla="*/ 1049979 w 8899705"/>
              <a:gd name="connsiteY4" fmla="*/ 0 h 6753850"/>
              <a:gd name="connsiteX0" fmla="*/ 1049979 w 8718917"/>
              <a:gd name="connsiteY0" fmla="*/ 0 h 6753850"/>
              <a:gd name="connsiteX1" fmla="*/ 8447737 w 8718917"/>
              <a:gd name="connsiteY1" fmla="*/ 10105 h 6753850"/>
              <a:gd name="connsiteX2" fmla="*/ 8718917 w 8718917"/>
              <a:gd name="connsiteY2" fmla="*/ 6753850 h 6753850"/>
              <a:gd name="connsiteX3" fmla="*/ 0 w 8718917"/>
              <a:gd name="connsiteY3" fmla="*/ 6748135 h 6753850"/>
              <a:gd name="connsiteX4" fmla="*/ 1049979 w 8718917"/>
              <a:gd name="connsiteY4" fmla="*/ 0 h 6753850"/>
              <a:gd name="connsiteX0" fmla="*/ 1049979 w 8718917"/>
              <a:gd name="connsiteY0" fmla="*/ 0 h 6753850"/>
              <a:gd name="connsiteX1" fmla="*/ 8712223 w 8718917"/>
              <a:gd name="connsiteY1" fmla="*/ 0 h 6753850"/>
              <a:gd name="connsiteX2" fmla="*/ 8718917 w 8718917"/>
              <a:gd name="connsiteY2" fmla="*/ 6753850 h 6753850"/>
              <a:gd name="connsiteX3" fmla="*/ 0 w 8718917"/>
              <a:gd name="connsiteY3" fmla="*/ 6748135 h 6753850"/>
              <a:gd name="connsiteX4" fmla="*/ 1049979 w 8718917"/>
              <a:gd name="connsiteY4" fmla="*/ 0 h 6753850"/>
              <a:gd name="connsiteX0" fmla="*/ 1049979 w 8718917"/>
              <a:gd name="connsiteY0" fmla="*/ 0 h 6753850"/>
              <a:gd name="connsiteX1" fmla="*/ 8712223 w 8718917"/>
              <a:gd name="connsiteY1" fmla="*/ 0 h 6753850"/>
              <a:gd name="connsiteX2" fmla="*/ 8718917 w 8718917"/>
              <a:gd name="connsiteY2" fmla="*/ 6753850 h 6753850"/>
              <a:gd name="connsiteX3" fmla="*/ 0 w 8718917"/>
              <a:gd name="connsiteY3" fmla="*/ 6751258 h 6753850"/>
              <a:gd name="connsiteX4" fmla="*/ 1049979 w 8718917"/>
              <a:gd name="connsiteY4" fmla="*/ 0 h 6753850"/>
              <a:gd name="connsiteX0" fmla="*/ 1049979 w 8712225"/>
              <a:gd name="connsiteY0" fmla="*/ 0 h 6751258"/>
              <a:gd name="connsiteX1" fmla="*/ 8712223 w 8712225"/>
              <a:gd name="connsiteY1" fmla="*/ 0 h 6751258"/>
              <a:gd name="connsiteX2" fmla="*/ 7146328 w 8712225"/>
              <a:gd name="connsiteY2" fmla="*/ 6745523 h 6751258"/>
              <a:gd name="connsiteX3" fmla="*/ 0 w 8712225"/>
              <a:gd name="connsiteY3" fmla="*/ 6751258 h 6751258"/>
              <a:gd name="connsiteX4" fmla="*/ 1049979 w 8712225"/>
              <a:gd name="connsiteY4" fmla="*/ 0 h 6751258"/>
              <a:gd name="connsiteX0" fmla="*/ 1049979 w 8712224"/>
              <a:gd name="connsiteY0" fmla="*/ 0 h 6751258"/>
              <a:gd name="connsiteX1" fmla="*/ 8712223 w 8712224"/>
              <a:gd name="connsiteY1" fmla="*/ 0 h 6751258"/>
              <a:gd name="connsiteX2" fmla="*/ 6831811 w 8712224"/>
              <a:gd name="connsiteY2" fmla="*/ 6728869 h 6751258"/>
              <a:gd name="connsiteX3" fmla="*/ 0 w 8712224"/>
              <a:gd name="connsiteY3" fmla="*/ 6751258 h 6751258"/>
              <a:gd name="connsiteX4" fmla="*/ 1049979 w 8712224"/>
              <a:gd name="connsiteY4" fmla="*/ 0 h 6751258"/>
              <a:gd name="connsiteX0" fmla="*/ 1049979 w 8712225"/>
              <a:gd name="connsiteY0" fmla="*/ 0 h 6751258"/>
              <a:gd name="connsiteX1" fmla="*/ 8712223 w 8712225"/>
              <a:gd name="connsiteY1" fmla="*/ 0 h 6751258"/>
              <a:gd name="connsiteX2" fmla="*/ 6989070 w 8712225"/>
              <a:gd name="connsiteY2" fmla="*/ 6745525 h 6751258"/>
              <a:gd name="connsiteX3" fmla="*/ 0 w 8712225"/>
              <a:gd name="connsiteY3" fmla="*/ 6751258 h 6751258"/>
              <a:gd name="connsiteX4" fmla="*/ 1049979 w 8712225"/>
              <a:gd name="connsiteY4" fmla="*/ 0 h 6751258"/>
              <a:gd name="connsiteX0" fmla="*/ 1049979 w 6989070"/>
              <a:gd name="connsiteY0" fmla="*/ 8327 h 6759585"/>
              <a:gd name="connsiteX1" fmla="*/ 6510598 w 6989070"/>
              <a:gd name="connsiteY1" fmla="*/ 0 h 6759585"/>
              <a:gd name="connsiteX2" fmla="*/ 6989070 w 6989070"/>
              <a:gd name="connsiteY2" fmla="*/ 6753852 h 6759585"/>
              <a:gd name="connsiteX3" fmla="*/ 0 w 6989070"/>
              <a:gd name="connsiteY3" fmla="*/ 6759585 h 6759585"/>
              <a:gd name="connsiteX4" fmla="*/ 1049979 w 6989070"/>
              <a:gd name="connsiteY4" fmla="*/ 8327 h 6759585"/>
              <a:gd name="connsiteX0" fmla="*/ 1049979 w 6999164"/>
              <a:gd name="connsiteY0" fmla="*/ 0 h 6751258"/>
              <a:gd name="connsiteX1" fmla="*/ 6998928 w 6999164"/>
              <a:gd name="connsiteY1" fmla="*/ 8328 h 6751258"/>
              <a:gd name="connsiteX2" fmla="*/ 6989070 w 6999164"/>
              <a:gd name="connsiteY2" fmla="*/ 6745525 h 6751258"/>
              <a:gd name="connsiteX3" fmla="*/ 0 w 6999164"/>
              <a:gd name="connsiteY3" fmla="*/ 6751258 h 6751258"/>
              <a:gd name="connsiteX4" fmla="*/ 1049979 w 6999164"/>
              <a:gd name="connsiteY4" fmla="*/ 0 h 6751258"/>
              <a:gd name="connsiteX0" fmla="*/ 1049979 w 6999431"/>
              <a:gd name="connsiteY0" fmla="*/ 0 h 6753854"/>
              <a:gd name="connsiteX1" fmla="*/ 6998928 w 6999431"/>
              <a:gd name="connsiteY1" fmla="*/ 8328 h 6753854"/>
              <a:gd name="connsiteX2" fmla="*/ 6997352 w 6999431"/>
              <a:gd name="connsiteY2" fmla="*/ 6753854 h 6753854"/>
              <a:gd name="connsiteX3" fmla="*/ 0 w 6999431"/>
              <a:gd name="connsiteY3" fmla="*/ 6751258 h 6753854"/>
              <a:gd name="connsiteX4" fmla="*/ 1049979 w 6999431"/>
              <a:gd name="connsiteY4" fmla="*/ 0 h 6753854"/>
              <a:gd name="connsiteX0" fmla="*/ 1049979 w 9670441"/>
              <a:gd name="connsiteY0" fmla="*/ 9541 h 6763395"/>
              <a:gd name="connsiteX1" fmla="*/ 9670440 w 9670441"/>
              <a:gd name="connsiteY1" fmla="*/ 0 h 6763395"/>
              <a:gd name="connsiteX2" fmla="*/ 6997352 w 9670441"/>
              <a:gd name="connsiteY2" fmla="*/ 6763395 h 6763395"/>
              <a:gd name="connsiteX3" fmla="*/ 0 w 9670441"/>
              <a:gd name="connsiteY3" fmla="*/ 6760799 h 6763395"/>
              <a:gd name="connsiteX4" fmla="*/ 1049979 w 9670441"/>
              <a:gd name="connsiteY4" fmla="*/ 9541 h 6763395"/>
              <a:gd name="connsiteX0" fmla="*/ 1049979 w 9674788"/>
              <a:gd name="connsiteY0" fmla="*/ 9541 h 6763395"/>
              <a:gd name="connsiteX1" fmla="*/ 9670440 w 9674788"/>
              <a:gd name="connsiteY1" fmla="*/ 0 h 6763395"/>
              <a:gd name="connsiteX2" fmla="*/ 9674788 w 9674788"/>
              <a:gd name="connsiteY2" fmla="*/ 6763395 h 6763395"/>
              <a:gd name="connsiteX3" fmla="*/ 0 w 9674788"/>
              <a:gd name="connsiteY3" fmla="*/ 6760799 h 6763395"/>
              <a:gd name="connsiteX4" fmla="*/ 1049979 w 9674788"/>
              <a:gd name="connsiteY4" fmla="*/ 9541 h 6763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74788" h="6763395">
                <a:moveTo>
                  <a:pt x="1049979" y="9541"/>
                </a:moveTo>
                <a:lnTo>
                  <a:pt x="9670440" y="0"/>
                </a:lnTo>
                <a:cubicBezTo>
                  <a:pt x="9672671" y="2251283"/>
                  <a:pt x="9672557" y="4512112"/>
                  <a:pt x="9674788" y="6763395"/>
                </a:cubicBezTo>
                <a:lnTo>
                  <a:pt x="0" y="6760799"/>
                </a:lnTo>
                <a:lnTo>
                  <a:pt x="1049979" y="9541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6" name="Tijdelijke aanduiding voor dianummer 3">
            <a:extLst>
              <a:ext uri="{FF2B5EF4-FFF2-40B4-BE49-F238E27FC236}">
                <a16:creationId xmlns:a16="http://schemas.microsoft.com/office/drawing/2014/main" id="{CBD7773A-7AC0-4747-9EB8-37AAF03B312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  <p:sp>
        <p:nvSpPr>
          <p:cNvPr id="8" name="Tijdelijke aanduiding voor afbeelding 2">
            <a:extLst>
              <a:ext uri="{FF2B5EF4-FFF2-40B4-BE49-F238E27FC236}">
                <a16:creationId xmlns:a16="http://schemas.microsoft.com/office/drawing/2014/main" id="{67DDE0BE-696F-5640-82A0-AEEB3D0A67C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778912" y="6220725"/>
            <a:ext cx="625475" cy="358639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/>
            </a:lvl1pPr>
          </a:lstStyle>
          <a:p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28695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4">
            <a:extLst>
              <a:ext uri="{FF2B5EF4-FFF2-40B4-BE49-F238E27FC236}">
                <a16:creationId xmlns:a16="http://schemas.microsoft.com/office/drawing/2014/main" id="{42487E6A-2ACC-8E4E-B7CB-73DEAA512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069099"/>
            <a:ext cx="7003379" cy="866579"/>
          </a:xfrm>
        </p:spPr>
        <p:txBody>
          <a:bodyPr lIns="0" tIns="0" rIns="0" bIns="0" anchor="b"/>
          <a:lstStyle>
            <a:lvl1pPr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slide title here</a:t>
            </a:r>
            <a:endParaRPr lang="nl-NL" dirty="0"/>
          </a:p>
        </p:txBody>
      </p:sp>
      <p:sp>
        <p:nvSpPr>
          <p:cNvPr id="3" name="Tijdelijke aanduiding voor dianummer 3">
            <a:extLst>
              <a:ext uri="{FF2B5EF4-FFF2-40B4-BE49-F238E27FC236}">
                <a16:creationId xmlns:a16="http://schemas.microsoft.com/office/drawing/2014/main" id="{FD33BAF8-E665-FB45-9832-EADDB33BAA1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 / </a:t>
            </a:r>
            <a:fld id="{7418E278-365B-2746-8F62-9C1B7D541A4A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CADBC98-DC09-434F-AF38-F17D9407A8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446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angepaste indel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DCADBC98-DC09-434F-AF38-F17D9407A8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5" name="Tijdelijke aanduiding voor media 4">
            <a:extLst>
              <a:ext uri="{FF2B5EF4-FFF2-40B4-BE49-F238E27FC236}">
                <a16:creationId xmlns:a16="http://schemas.microsoft.com/office/drawing/2014/main" id="{DF683F50-4802-9844-BACB-F50485468773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2453268" y="735981"/>
            <a:ext cx="8910096" cy="5252070"/>
          </a:xfrm>
          <a:custGeom>
            <a:avLst/>
            <a:gdLst>
              <a:gd name="connsiteX0" fmla="*/ 0 w 8910096"/>
              <a:gd name="connsiteY0" fmla="*/ 0 h 5252070"/>
              <a:gd name="connsiteX1" fmla="*/ 8910096 w 8910096"/>
              <a:gd name="connsiteY1" fmla="*/ 0 h 5252070"/>
              <a:gd name="connsiteX2" fmla="*/ 8910096 w 8910096"/>
              <a:gd name="connsiteY2" fmla="*/ 5252070 h 5252070"/>
              <a:gd name="connsiteX3" fmla="*/ 0 w 8910096"/>
              <a:gd name="connsiteY3" fmla="*/ 5252070 h 5252070"/>
              <a:gd name="connsiteX4" fmla="*/ 0 w 8910096"/>
              <a:gd name="connsiteY4" fmla="*/ 0 h 5252070"/>
              <a:gd name="connsiteX0" fmla="*/ 822960 w 8910096"/>
              <a:gd name="connsiteY0" fmla="*/ 9144 h 5252070"/>
              <a:gd name="connsiteX1" fmla="*/ 8910096 w 8910096"/>
              <a:gd name="connsiteY1" fmla="*/ 0 h 5252070"/>
              <a:gd name="connsiteX2" fmla="*/ 8910096 w 8910096"/>
              <a:gd name="connsiteY2" fmla="*/ 5252070 h 5252070"/>
              <a:gd name="connsiteX3" fmla="*/ 0 w 8910096"/>
              <a:gd name="connsiteY3" fmla="*/ 5252070 h 5252070"/>
              <a:gd name="connsiteX4" fmla="*/ 822960 w 8910096"/>
              <a:gd name="connsiteY4" fmla="*/ 9144 h 5252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10096" h="5252070">
                <a:moveTo>
                  <a:pt x="822960" y="9144"/>
                </a:moveTo>
                <a:lnTo>
                  <a:pt x="8910096" y="0"/>
                </a:lnTo>
                <a:lnTo>
                  <a:pt x="8910096" y="5252070"/>
                </a:lnTo>
                <a:lnTo>
                  <a:pt x="0" y="5252070"/>
                </a:lnTo>
                <a:lnTo>
                  <a:pt x="822960" y="9144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 algn="r">
              <a:buFontTx/>
              <a:buNone/>
              <a:defRPr sz="1800"/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a video</a:t>
            </a:r>
            <a:br>
              <a:rPr lang="nl-NL" dirty="0"/>
            </a:br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7" name="TextBox 28">
            <a:extLst>
              <a:ext uri="{FF2B5EF4-FFF2-40B4-BE49-F238E27FC236}">
                <a16:creationId xmlns:a16="http://schemas.microsoft.com/office/drawing/2014/main" id="{849204D7-9028-664A-8066-9CF774458E3D}"/>
              </a:ext>
            </a:extLst>
          </p:cNvPr>
          <p:cNvSpPr txBox="1"/>
          <p:nvPr userDrawn="1"/>
        </p:nvSpPr>
        <p:spPr>
          <a:xfrm flipV="1">
            <a:off x="0" y="-6351"/>
            <a:ext cx="3397177" cy="6887905"/>
          </a:xfrm>
          <a:custGeom>
            <a:avLst/>
            <a:gdLst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4350854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3281179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3281179"/>
              <a:gd name="connsiteY0" fmla="*/ 0 h 6883399"/>
              <a:gd name="connsiteX1" fmla="*/ 1819530 w 3281179"/>
              <a:gd name="connsiteY1" fmla="*/ 76575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0 h 6883399"/>
              <a:gd name="connsiteX1" fmla="*/ 2324893 w 3281179"/>
              <a:gd name="connsiteY1" fmla="*/ 9008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1 h 6883400"/>
              <a:gd name="connsiteX1" fmla="*/ 2315868 w 3281179"/>
              <a:gd name="connsiteY1" fmla="*/ 0 h 6883400"/>
              <a:gd name="connsiteX2" fmla="*/ 3281179 w 3281179"/>
              <a:gd name="connsiteY2" fmla="*/ 6883400 h 6883400"/>
              <a:gd name="connsiteX3" fmla="*/ 0 w 3281179"/>
              <a:gd name="connsiteY3" fmla="*/ 6883400 h 6883400"/>
              <a:gd name="connsiteX4" fmla="*/ 0 w 3281179"/>
              <a:gd name="connsiteY4" fmla="*/ 1 h 6883400"/>
              <a:gd name="connsiteX0" fmla="*/ 0 w 3403007"/>
              <a:gd name="connsiteY0" fmla="*/ 1 h 6883400"/>
              <a:gd name="connsiteX1" fmla="*/ 2315868 w 3403007"/>
              <a:gd name="connsiteY1" fmla="*/ 0 h 6883400"/>
              <a:gd name="connsiteX2" fmla="*/ 3403007 w 3403007"/>
              <a:gd name="connsiteY2" fmla="*/ 6874391 h 6883400"/>
              <a:gd name="connsiteX3" fmla="*/ 0 w 3403007"/>
              <a:gd name="connsiteY3" fmla="*/ 6883400 h 6883400"/>
              <a:gd name="connsiteX4" fmla="*/ 0 w 3403007"/>
              <a:gd name="connsiteY4" fmla="*/ 1 h 6883400"/>
              <a:gd name="connsiteX0" fmla="*/ 0 w 3403007"/>
              <a:gd name="connsiteY0" fmla="*/ 1 h 6887905"/>
              <a:gd name="connsiteX1" fmla="*/ 2315868 w 3403007"/>
              <a:gd name="connsiteY1" fmla="*/ 0 h 6887905"/>
              <a:gd name="connsiteX2" fmla="*/ 3403007 w 3403007"/>
              <a:gd name="connsiteY2" fmla="*/ 6887905 h 6887905"/>
              <a:gd name="connsiteX3" fmla="*/ 0 w 3403007"/>
              <a:gd name="connsiteY3" fmla="*/ 6883400 h 6887905"/>
              <a:gd name="connsiteX4" fmla="*/ 0 w 3403007"/>
              <a:gd name="connsiteY4" fmla="*/ 1 h 688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3007" h="6887905">
                <a:moveTo>
                  <a:pt x="0" y="1"/>
                </a:moveTo>
                <a:lnTo>
                  <a:pt x="2315868" y="0"/>
                </a:lnTo>
                <a:lnTo>
                  <a:pt x="3403007" y="6887905"/>
                </a:lnTo>
                <a:lnTo>
                  <a:pt x="0" y="688340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sp>
        <p:nvSpPr>
          <p:cNvPr id="6" name="Tijdelijke aanduiding voor dianummer 3">
            <a:extLst>
              <a:ext uri="{FF2B5EF4-FFF2-40B4-BE49-F238E27FC236}">
                <a16:creationId xmlns:a16="http://schemas.microsoft.com/office/drawing/2014/main" id="{D850F6BB-EA4F-084B-A6B3-A6D33F0DF72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</p:spTree>
    <p:extLst>
      <p:ext uri="{BB962C8B-B14F-4D97-AF65-F5344CB8AC3E}">
        <p14:creationId xmlns:p14="http://schemas.microsoft.com/office/powerpoint/2010/main" val="2838313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ianummer 3">
            <a:extLst>
              <a:ext uri="{FF2B5EF4-FFF2-40B4-BE49-F238E27FC236}">
                <a16:creationId xmlns:a16="http://schemas.microsoft.com/office/drawing/2014/main" id="{FD33BAF8-E665-FB45-9832-EADDB33BAA1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>
                <a:solidFill>
                  <a:schemeClr val="accent1"/>
                </a:solidFill>
              </a:rPr>
              <a:t>/ </a:t>
            </a:r>
            <a:fld id="{7418E278-365B-2746-8F62-9C1B7D541A4A}" type="slidenum">
              <a:rPr lang="nl-NL" sz="1000" smtClean="0">
                <a:solidFill>
                  <a:schemeClr val="accent1"/>
                </a:solidFill>
              </a:rPr>
              <a:pPr/>
              <a:t>‹#›</a:t>
            </a:fld>
            <a:endParaRPr lang="nl-NL" sz="1000" dirty="0">
              <a:solidFill>
                <a:schemeClr val="accent1"/>
              </a:solidFill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CADBC98-DC09-434F-AF38-F17D9407A8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5" name="Tijdelijke aanduiding voor media 4">
            <a:extLst>
              <a:ext uri="{FF2B5EF4-FFF2-40B4-BE49-F238E27FC236}">
                <a16:creationId xmlns:a16="http://schemas.microsoft.com/office/drawing/2014/main" id="{DF683F50-4802-9844-BACB-F50485468773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0" y="0"/>
            <a:ext cx="121920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buFontTx/>
              <a:buNone/>
              <a:defRPr sz="1800"/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a video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34140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4">
            <a:extLst>
              <a:ext uri="{FF2B5EF4-FFF2-40B4-BE49-F238E27FC236}">
                <a16:creationId xmlns:a16="http://schemas.microsoft.com/office/drawing/2014/main" id="{42487E6A-2ACC-8E4E-B7CB-73DEAA512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069099"/>
            <a:ext cx="7003379" cy="866579"/>
          </a:xfrm>
        </p:spPr>
        <p:txBody>
          <a:bodyPr lIns="0" tIns="0" rIns="0" bIns="0" anchor="b"/>
          <a:lstStyle>
            <a:lvl1pPr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slide title here</a:t>
            </a:r>
            <a:endParaRPr lang="nl-NL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FF449C99-DD2D-3B4E-8D26-9D5977F0A97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62092" y="2208812"/>
            <a:ext cx="5233908" cy="269221"/>
          </a:xfrm>
        </p:spPr>
        <p:txBody>
          <a:bodyPr/>
          <a:lstStyle>
            <a:lvl1pPr marL="0"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adipiscing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.</a:t>
            </a:r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CA8EB86C-F615-F448-9C5B-29ABF0DC3C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62091" y="2669191"/>
            <a:ext cx="5233909" cy="269221"/>
          </a:xfrm>
        </p:spPr>
        <p:txBody>
          <a:bodyPr/>
          <a:lstStyle>
            <a:lvl1pPr marL="0">
              <a:spcBef>
                <a:spcPts val="0"/>
              </a:spcBef>
              <a:buNone/>
              <a:defRPr sz="1500" b="1" i="0">
                <a:solidFill>
                  <a:schemeClr val="accent1"/>
                </a:solidFill>
                <a:latin typeface="IBM Plex Sans SemiBold" panose="020B0503050203000203" pitchFamily="34" charset="77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endParaRPr lang="nl-NL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365243DC-0165-F94B-BE7F-F6B5D1ECD78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2093" y="2872852"/>
            <a:ext cx="5233908" cy="538162"/>
          </a:xfrm>
        </p:spPr>
        <p:txBody>
          <a:bodyPr/>
          <a:lstStyle>
            <a:lvl1pPr marL="0" indent="0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Aenean</a:t>
            </a:r>
            <a:r>
              <a:rPr lang="nl-NL" dirty="0"/>
              <a:t> eros </a:t>
            </a:r>
            <a:r>
              <a:rPr lang="nl-NL" dirty="0" err="1"/>
              <a:t>est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a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est.</a:t>
            </a:r>
            <a:r>
              <a:rPr lang="nl-NL" dirty="0"/>
              <a:t> </a:t>
            </a:r>
            <a:r>
              <a:rPr lang="nl-NL" dirty="0" err="1"/>
              <a:t>Aenean</a:t>
            </a:r>
            <a:r>
              <a:rPr lang="nl-NL" dirty="0"/>
              <a:t> auctor massa </a:t>
            </a:r>
            <a:r>
              <a:rPr lang="nl-NL" dirty="0" err="1"/>
              <a:t>sapien</a:t>
            </a:r>
            <a:r>
              <a:rPr lang="nl-NL" dirty="0"/>
              <a:t>, </a:t>
            </a:r>
            <a:r>
              <a:rPr lang="nl-NL" dirty="0" err="1"/>
              <a:t>nec</a:t>
            </a:r>
            <a:r>
              <a:rPr lang="nl-NL" dirty="0"/>
              <a:t> </a:t>
            </a:r>
            <a:r>
              <a:rPr lang="nl-NL" dirty="0" err="1"/>
              <a:t>aliquet</a:t>
            </a:r>
            <a:r>
              <a:rPr lang="nl-NL" dirty="0"/>
              <a:t> </a:t>
            </a:r>
            <a:r>
              <a:rPr lang="nl-NL" dirty="0" err="1"/>
              <a:t>mauris</a:t>
            </a:r>
            <a:r>
              <a:rPr lang="nl-NL" dirty="0"/>
              <a:t> </a:t>
            </a:r>
            <a:r>
              <a:rPr lang="nl-NL" dirty="0" err="1"/>
              <a:t>scelerisque</a:t>
            </a:r>
            <a:r>
              <a:rPr lang="nl-NL" dirty="0"/>
              <a:t> in.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397C490D-EA0E-714D-902A-6445321BE3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2091" y="3734100"/>
            <a:ext cx="5233909" cy="1947354"/>
          </a:xfrm>
        </p:spPr>
        <p:txBody>
          <a:bodyPr/>
          <a:lstStyle>
            <a:lvl1pPr marL="0" indent="-97200">
              <a:lnSpc>
                <a:spcPts val="2200"/>
              </a:lnSpc>
              <a:spcBef>
                <a:spcPts val="0"/>
              </a:spcBef>
              <a:buClr>
                <a:srgbClr val="132A3F"/>
              </a:buClr>
              <a:buSzPct val="90000"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 marL="577800" indent="-97200">
              <a:lnSpc>
                <a:spcPts val="2200"/>
              </a:lnSpc>
              <a:spcBef>
                <a:spcPts val="0"/>
              </a:spcBef>
              <a:buClr>
                <a:srgbClr val="132A3F"/>
              </a:buClr>
              <a:buSzPct val="90000"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2pPr>
            <a:lvl3pPr>
              <a:defRPr>
                <a:solidFill>
                  <a:srgbClr val="132A3F"/>
                </a:solidFill>
              </a:defRPr>
            </a:lvl3pPr>
            <a:lvl4pPr>
              <a:defRPr>
                <a:solidFill>
                  <a:srgbClr val="132A3F"/>
                </a:solidFill>
              </a:defRPr>
            </a:lvl4pPr>
            <a:lvl5pPr>
              <a:defRPr>
                <a:solidFill>
                  <a:srgbClr val="132A3F"/>
                </a:solidFill>
              </a:defRPr>
            </a:lvl5pPr>
          </a:lstStyle>
          <a:p>
            <a:pPr lvl="0"/>
            <a:r>
              <a:rPr lang="en-GB" dirty="0"/>
              <a:t>Lorem</a:t>
            </a:r>
          </a:p>
          <a:p>
            <a:pPr lvl="0"/>
            <a:r>
              <a:rPr lang="en-GB" dirty="0"/>
              <a:t>Vitae </a:t>
            </a:r>
            <a:r>
              <a:rPr lang="en-GB" dirty="0" err="1"/>
              <a:t>mattis</a:t>
            </a:r>
            <a:endParaRPr lang="en-GB" dirty="0"/>
          </a:p>
          <a:p>
            <a:pPr lvl="1"/>
            <a:r>
              <a:rPr lang="en-GB" dirty="0" err="1"/>
              <a:t>Gecilisis</a:t>
            </a:r>
            <a:r>
              <a:rPr lang="en-GB" dirty="0"/>
              <a:t> </a:t>
            </a:r>
            <a:r>
              <a:rPr lang="en-GB" dirty="0" err="1"/>
              <a:t>arcu</a:t>
            </a:r>
            <a:endParaRPr lang="en-GB" dirty="0"/>
          </a:p>
          <a:p>
            <a:pPr lvl="1"/>
            <a:r>
              <a:rPr lang="en-GB" dirty="0" err="1"/>
              <a:t>Urna</a:t>
            </a:r>
            <a:r>
              <a:rPr lang="en-GB" dirty="0"/>
              <a:t> Vestibulum</a:t>
            </a:r>
            <a:endParaRPr lang="nl-NL" dirty="0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31433114-FEE2-7D43-B8DD-7C366D8462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10" name="Tijdelijke aanduiding voor dianummer 3">
            <a:extLst>
              <a:ext uri="{FF2B5EF4-FFF2-40B4-BE49-F238E27FC236}">
                <a16:creationId xmlns:a16="http://schemas.microsoft.com/office/drawing/2014/main" id="{5F0B683E-026D-3B47-8D02-B7246640275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</p:spTree>
    <p:extLst>
      <p:ext uri="{BB962C8B-B14F-4D97-AF65-F5344CB8AC3E}">
        <p14:creationId xmlns:p14="http://schemas.microsoft.com/office/powerpoint/2010/main" val="40284923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5EDC0E-2BF6-954B-8511-86894C23C1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16" name="Tijdelijke aanduiding voor afbeelding 15">
            <a:extLst>
              <a:ext uri="{FF2B5EF4-FFF2-40B4-BE49-F238E27FC236}">
                <a16:creationId xmlns:a16="http://schemas.microsoft.com/office/drawing/2014/main" id="{D78BF89A-5B92-2C4B-89E5-0FA2968CB22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0"/>
            <a:ext cx="3393959" cy="6858000"/>
          </a:xfrm>
          <a:custGeom>
            <a:avLst/>
            <a:gdLst>
              <a:gd name="connsiteX0" fmla="*/ 0 w 3393959"/>
              <a:gd name="connsiteY0" fmla="*/ 0 h 6858000"/>
              <a:gd name="connsiteX1" fmla="*/ 570016 w 3393959"/>
              <a:gd name="connsiteY1" fmla="*/ 0 h 6858000"/>
              <a:gd name="connsiteX2" fmla="*/ 570016 w 3393959"/>
              <a:gd name="connsiteY2" fmla="*/ 2445 h 6858000"/>
              <a:gd name="connsiteX3" fmla="*/ 2315817 w 3393959"/>
              <a:gd name="connsiteY3" fmla="*/ 9938 h 6858000"/>
              <a:gd name="connsiteX4" fmla="*/ 3393959 w 3393959"/>
              <a:gd name="connsiteY4" fmla="*/ 6858000 h 6858000"/>
              <a:gd name="connsiteX5" fmla="*/ 0 w 339395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93959" h="6858000">
                <a:moveTo>
                  <a:pt x="0" y="0"/>
                </a:moveTo>
                <a:lnTo>
                  <a:pt x="570016" y="0"/>
                </a:lnTo>
                <a:lnTo>
                  <a:pt x="570016" y="2445"/>
                </a:lnTo>
                <a:lnTo>
                  <a:pt x="2315817" y="9938"/>
                </a:lnTo>
                <a:lnTo>
                  <a:pt x="3393959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/>
              <a:t>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br>
              <a:rPr lang="nl-NL" dirty="0"/>
            </a:b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7" name="Title 14">
            <a:extLst>
              <a:ext uri="{FF2B5EF4-FFF2-40B4-BE49-F238E27FC236}">
                <a16:creationId xmlns:a16="http://schemas.microsoft.com/office/drawing/2014/main" id="{00316CD0-AEA8-3C4A-8C00-2C982C137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49831" y="1069099"/>
            <a:ext cx="7402382" cy="866579"/>
          </a:xfrm>
        </p:spPr>
        <p:txBody>
          <a:bodyPr lIns="0" tIns="0" rIns="0" bIns="0" anchor="b"/>
          <a:lstStyle>
            <a:lvl1pPr algn="r"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slide title here</a:t>
            </a:r>
            <a:endParaRPr lang="nl-NL" dirty="0"/>
          </a:p>
        </p:txBody>
      </p:sp>
      <p:sp>
        <p:nvSpPr>
          <p:cNvPr id="11" name="Tijdelijke aanduiding voor afbeelding 2">
            <a:extLst>
              <a:ext uri="{FF2B5EF4-FFF2-40B4-BE49-F238E27FC236}">
                <a16:creationId xmlns:a16="http://schemas.microsoft.com/office/drawing/2014/main" id="{3585E36B-A871-A940-8A08-8FC97D0B4AD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553469" y="5222240"/>
            <a:ext cx="1246008" cy="714445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14" name="Tijdelijke aanduiding voor dianummer 3">
            <a:extLst>
              <a:ext uri="{FF2B5EF4-FFF2-40B4-BE49-F238E27FC236}">
                <a16:creationId xmlns:a16="http://schemas.microsoft.com/office/drawing/2014/main" id="{8F0800B1-5FFE-5548-89E9-1AF63C965BE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4670EECE-4B10-774B-B3F9-1F6DEC86DBA3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553469" y="2416010"/>
            <a:ext cx="1246008" cy="714445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3" name="Tijdelijke aanduiding voor afbeelding 2">
            <a:extLst>
              <a:ext uri="{FF2B5EF4-FFF2-40B4-BE49-F238E27FC236}">
                <a16:creationId xmlns:a16="http://schemas.microsoft.com/office/drawing/2014/main" id="{74D83505-E7EE-0449-881E-E9B7F6981AD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553469" y="3819125"/>
            <a:ext cx="1246008" cy="714445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4" name="Tijdelijke aanduiding voor afbeelding 2">
            <a:extLst>
              <a:ext uri="{FF2B5EF4-FFF2-40B4-BE49-F238E27FC236}">
                <a16:creationId xmlns:a16="http://schemas.microsoft.com/office/drawing/2014/main" id="{3EC378C7-B17F-EE4E-9D51-60BF5E1C47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829837" y="5222240"/>
            <a:ext cx="1246008" cy="714445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5" name="Tijdelijke aanduiding voor afbeelding 2">
            <a:extLst>
              <a:ext uri="{FF2B5EF4-FFF2-40B4-BE49-F238E27FC236}">
                <a16:creationId xmlns:a16="http://schemas.microsoft.com/office/drawing/2014/main" id="{6D1EA3F1-0B31-2B45-841C-BA6D7EF6613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829837" y="2416010"/>
            <a:ext cx="1246008" cy="714445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6" name="Tijdelijke aanduiding voor afbeelding 2">
            <a:extLst>
              <a:ext uri="{FF2B5EF4-FFF2-40B4-BE49-F238E27FC236}">
                <a16:creationId xmlns:a16="http://schemas.microsoft.com/office/drawing/2014/main" id="{CE57ED8B-B4D7-F848-B413-362A477A1CD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829837" y="3819125"/>
            <a:ext cx="1246008" cy="714445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7" name="Tijdelijke aanduiding voor afbeelding 2">
            <a:extLst>
              <a:ext uri="{FF2B5EF4-FFF2-40B4-BE49-F238E27FC236}">
                <a16:creationId xmlns:a16="http://schemas.microsoft.com/office/drawing/2014/main" id="{964C0453-49E4-934F-A770-EEFA67E33E89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0106205" y="5222240"/>
            <a:ext cx="1246008" cy="714445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8" name="Tijdelijke aanduiding voor afbeelding 2">
            <a:extLst>
              <a:ext uri="{FF2B5EF4-FFF2-40B4-BE49-F238E27FC236}">
                <a16:creationId xmlns:a16="http://schemas.microsoft.com/office/drawing/2014/main" id="{72651509-5437-1F43-ACEC-025239154888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0106205" y="2416010"/>
            <a:ext cx="1246008" cy="714445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9" name="Tijdelijke aanduiding voor afbeelding 2">
            <a:extLst>
              <a:ext uri="{FF2B5EF4-FFF2-40B4-BE49-F238E27FC236}">
                <a16:creationId xmlns:a16="http://schemas.microsoft.com/office/drawing/2014/main" id="{69EF53C5-8C67-8A44-8B4F-04BA6FF5D67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106205" y="3819125"/>
            <a:ext cx="1246008" cy="714445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4391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5EDC0E-2BF6-954B-8511-86894C23C1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16" name="Tijdelijke aanduiding voor afbeelding 15">
            <a:extLst>
              <a:ext uri="{FF2B5EF4-FFF2-40B4-BE49-F238E27FC236}">
                <a16:creationId xmlns:a16="http://schemas.microsoft.com/office/drawing/2014/main" id="{D78BF89A-5B92-2C4B-89E5-0FA2968CB22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0"/>
            <a:ext cx="3393959" cy="6858000"/>
          </a:xfrm>
          <a:custGeom>
            <a:avLst/>
            <a:gdLst>
              <a:gd name="connsiteX0" fmla="*/ 0 w 3393959"/>
              <a:gd name="connsiteY0" fmla="*/ 0 h 6858000"/>
              <a:gd name="connsiteX1" fmla="*/ 570016 w 3393959"/>
              <a:gd name="connsiteY1" fmla="*/ 0 h 6858000"/>
              <a:gd name="connsiteX2" fmla="*/ 570016 w 3393959"/>
              <a:gd name="connsiteY2" fmla="*/ 2445 h 6858000"/>
              <a:gd name="connsiteX3" fmla="*/ 2315817 w 3393959"/>
              <a:gd name="connsiteY3" fmla="*/ 9938 h 6858000"/>
              <a:gd name="connsiteX4" fmla="*/ 3393959 w 3393959"/>
              <a:gd name="connsiteY4" fmla="*/ 6858000 h 6858000"/>
              <a:gd name="connsiteX5" fmla="*/ 0 w 3393959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93959" h="6858000">
                <a:moveTo>
                  <a:pt x="0" y="0"/>
                </a:moveTo>
                <a:lnTo>
                  <a:pt x="570016" y="0"/>
                </a:lnTo>
                <a:lnTo>
                  <a:pt x="570016" y="2445"/>
                </a:lnTo>
                <a:lnTo>
                  <a:pt x="2315817" y="9938"/>
                </a:lnTo>
                <a:lnTo>
                  <a:pt x="3393959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/>
              <a:t>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br>
              <a:rPr lang="nl-NL" dirty="0"/>
            </a:b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8" name="Tijdelijke aanduiding voor afbeelding 2">
            <a:extLst>
              <a:ext uri="{FF2B5EF4-FFF2-40B4-BE49-F238E27FC236}">
                <a16:creationId xmlns:a16="http://schemas.microsoft.com/office/drawing/2014/main" id="{0DA4FF32-A9A7-0543-B2BC-63281C95AB8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53469" y="2416010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9" name="Tijdelijke aanduiding voor afbeelding 2">
            <a:extLst>
              <a:ext uri="{FF2B5EF4-FFF2-40B4-BE49-F238E27FC236}">
                <a16:creationId xmlns:a16="http://schemas.microsoft.com/office/drawing/2014/main" id="{BD282F55-426D-E248-A77F-B27412F9725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553469" y="3754616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11" name="Tijdelijke aanduiding voor afbeelding 2">
            <a:extLst>
              <a:ext uri="{FF2B5EF4-FFF2-40B4-BE49-F238E27FC236}">
                <a16:creationId xmlns:a16="http://schemas.microsoft.com/office/drawing/2014/main" id="{3585E36B-A871-A940-8A08-8FC97D0B4AD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553469" y="5093222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F803ECC1-7FF1-3E46-9A8E-7645D4E2EA4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243224" y="2416010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AD7B01D7-27C4-C24A-A9DA-791FDE07B10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243224" y="3754616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3" name="Tijdelijke aanduiding voor afbeelding 2">
            <a:extLst>
              <a:ext uri="{FF2B5EF4-FFF2-40B4-BE49-F238E27FC236}">
                <a16:creationId xmlns:a16="http://schemas.microsoft.com/office/drawing/2014/main" id="{75F4C315-1085-024D-B9C1-2025F8683E7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243224" y="5093222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4" name="Tijdelijke aanduiding voor afbeelding 2">
            <a:extLst>
              <a:ext uri="{FF2B5EF4-FFF2-40B4-BE49-F238E27FC236}">
                <a16:creationId xmlns:a16="http://schemas.microsoft.com/office/drawing/2014/main" id="{9D881EF8-C3A9-DB40-A2CC-DB9D049B303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932979" y="2416010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5" name="Tijdelijke aanduiding voor afbeelding 2">
            <a:extLst>
              <a:ext uri="{FF2B5EF4-FFF2-40B4-BE49-F238E27FC236}">
                <a16:creationId xmlns:a16="http://schemas.microsoft.com/office/drawing/2014/main" id="{C8156E54-B30F-DD4B-9253-BCB79A7DF77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932978" y="3754616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6" name="Tijdelijke aanduiding voor afbeelding 2">
            <a:extLst>
              <a:ext uri="{FF2B5EF4-FFF2-40B4-BE49-F238E27FC236}">
                <a16:creationId xmlns:a16="http://schemas.microsoft.com/office/drawing/2014/main" id="{267EEE1B-86E3-D849-9C61-8A1E525C0A6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932978" y="5093222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7" name="Tijdelijke aanduiding voor afbeelding 2">
            <a:extLst>
              <a:ext uri="{FF2B5EF4-FFF2-40B4-BE49-F238E27FC236}">
                <a16:creationId xmlns:a16="http://schemas.microsoft.com/office/drawing/2014/main" id="{E6DD8C0D-5DA8-7241-8D4A-EEFE7176CC8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622734" y="2416010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8" name="Tijdelijke aanduiding voor afbeelding 2">
            <a:extLst>
              <a:ext uri="{FF2B5EF4-FFF2-40B4-BE49-F238E27FC236}">
                <a16:creationId xmlns:a16="http://schemas.microsoft.com/office/drawing/2014/main" id="{18383E29-50DA-A842-A79D-FE2490055AE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622734" y="3754616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9" name="Tijdelijke aanduiding voor afbeelding 2">
            <a:extLst>
              <a:ext uri="{FF2B5EF4-FFF2-40B4-BE49-F238E27FC236}">
                <a16:creationId xmlns:a16="http://schemas.microsoft.com/office/drawing/2014/main" id="{D1E6B5D5-8A26-234E-AAD7-6886182123E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622734" y="5093222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30" name="Tijdelijke aanduiding voor afbeelding 2">
            <a:extLst>
              <a:ext uri="{FF2B5EF4-FFF2-40B4-BE49-F238E27FC236}">
                <a16:creationId xmlns:a16="http://schemas.microsoft.com/office/drawing/2014/main" id="{85918D7C-5838-7547-B7F7-E268CDA5F4C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0312488" y="2416010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31" name="Tijdelijke aanduiding voor afbeelding 2">
            <a:extLst>
              <a:ext uri="{FF2B5EF4-FFF2-40B4-BE49-F238E27FC236}">
                <a16:creationId xmlns:a16="http://schemas.microsoft.com/office/drawing/2014/main" id="{B249B906-0FD6-7940-848A-BC2002519C7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312488" y="3754616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32" name="Tijdelijke aanduiding voor afbeelding 2">
            <a:extLst>
              <a:ext uri="{FF2B5EF4-FFF2-40B4-BE49-F238E27FC236}">
                <a16:creationId xmlns:a16="http://schemas.microsoft.com/office/drawing/2014/main" id="{DEEAA625-F5F0-EC41-82D5-6CD05D77694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312488" y="5093222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0" name="Tijdelijke aanduiding voor dianummer 3">
            <a:extLst>
              <a:ext uri="{FF2B5EF4-FFF2-40B4-BE49-F238E27FC236}">
                <a16:creationId xmlns:a16="http://schemas.microsoft.com/office/drawing/2014/main" id="{46B0C984-E7BC-AA43-898E-3F2A609678B7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  <p:sp>
        <p:nvSpPr>
          <p:cNvPr id="21" name="Title 14">
            <a:extLst>
              <a:ext uri="{FF2B5EF4-FFF2-40B4-BE49-F238E27FC236}">
                <a16:creationId xmlns:a16="http://schemas.microsoft.com/office/drawing/2014/main" id="{33CB42BB-24B6-DB4A-A8E2-3AE1DD35E2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49831" y="1069099"/>
            <a:ext cx="7402382" cy="866579"/>
          </a:xfrm>
        </p:spPr>
        <p:txBody>
          <a:bodyPr lIns="0" tIns="0" rIns="0" bIns="0" anchor="b"/>
          <a:lstStyle>
            <a:lvl1pPr algn="r"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slide title here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09750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5EDC0E-2BF6-954B-8511-86894C23C1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7" name="Title 14">
            <a:extLst>
              <a:ext uri="{FF2B5EF4-FFF2-40B4-BE49-F238E27FC236}">
                <a16:creationId xmlns:a16="http://schemas.microsoft.com/office/drawing/2014/main" id="{00316CD0-AEA8-3C4A-8C00-2C982C137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069099"/>
            <a:ext cx="7402382" cy="866579"/>
          </a:xfrm>
        </p:spPr>
        <p:txBody>
          <a:bodyPr lIns="0" tIns="0" rIns="0" bIns="0" anchor="b"/>
          <a:lstStyle>
            <a:lvl1pPr algn="l"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slide title here</a:t>
            </a:r>
            <a:endParaRPr lang="nl-NL" dirty="0"/>
          </a:p>
        </p:txBody>
      </p:sp>
      <p:sp>
        <p:nvSpPr>
          <p:cNvPr id="8" name="Tijdelijke aanduiding voor afbeelding 2">
            <a:extLst>
              <a:ext uri="{FF2B5EF4-FFF2-40B4-BE49-F238E27FC236}">
                <a16:creationId xmlns:a16="http://schemas.microsoft.com/office/drawing/2014/main" id="{0DA4FF32-A9A7-0543-B2BC-63281C95AB8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739974" y="2416010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9" name="Tijdelijke aanduiding voor afbeelding 2">
            <a:extLst>
              <a:ext uri="{FF2B5EF4-FFF2-40B4-BE49-F238E27FC236}">
                <a16:creationId xmlns:a16="http://schemas.microsoft.com/office/drawing/2014/main" id="{BD282F55-426D-E248-A77F-B27412F9725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739974" y="3754616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11" name="Tijdelijke aanduiding voor afbeelding 2">
            <a:extLst>
              <a:ext uri="{FF2B5EF4-FFF2-40B4-BE49-F238E27FC236}">
                <a16:creationId xmlns:a16="http://schemas.microsoft.com/office/drawing/2014/main" id="{3585E36B-A871-A940-8A08-8FC97D0B4AD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739974" y="5093222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14" name="Tijdelijke aanduiding voor afbeelding 2">
            <a:extLst>
              <a:ext uri="{FF2B5EF4-FFF2-40B4-BE49-F238E27FC236}">
                <a16:creationId xmlns:a16="http://schemas.microsoft.com/office/drawing/2014/main" id="{F803ECC1-7FF1-3E46-9A8E-7645D4E2EA4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633103" y="2416010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15" name="Tijdelijke aanduiding voor afbeelding 2">
            <a:extLst>
              <a:ext uri="{FF2B5EF4-FFF2-40B4-BE49-F238E27FC236}">
                <a16:creationId xmlns:a16="http://schemas.microsoft.com/office/drawing/2014/main" id="{AD7B01D7-27C4-C24A-A9DA-791FDE07B10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633103" y="3754616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3" name="Tijdelijke aanduiding voor afbeelding 2">
            <a:extLst>
              <a:ext uri="{FF2B5EF4-FFF2-40B4-BE49-F238E27FC236}">
                <a16:creationId xmlns:a16="http://schemas.microsoft.com/office/drawing/2014/main" id="{75F4C315-1085-024D-B9C1-2025F8683E7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633103" y="5093222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4" name="Tijdelijke aanduiding voor afbeelding 2">
            <a:extLst>
              <a:ext uri="{FF2B5EF4-FFF2-40B4-BE49-F238E27FC236}">
                <a16:creationId xmlns:a16="http://schemas.microsoft.com/office/drawing/2014/main" id="{9D881EF8-C3A9-DB40-A2CC-DB9D049B303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526232" y="2416010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5" name="Tijdelijke aanduiding voor afbeelding 2">
            <a:extLst>
              <a:ext uri="{FF2B5EF4-FFF2-40B4-BE49-F238E27FC236}">
                <a16:creationId xmlns:a16="http://schemas.microsoft.com/office/drawing/2014/main" id="{C8156E54-B30F-DD4B-9253-BCB79A7DF77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526232" y="3754616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6" name="Tijdelijke aanduiding voor afbeelding 2">
            <a:extLst>
              <a:ext uri="{FF2B5EF4-FFF2-40B4-BE49-F238E27FC236}">
                <a16:creationId xmlns:a16="http://schemas.microsoft.com/office/drawing/2014/main" id="{267EEE1B-86E3-D849-9C61-8A1E525C0A6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26232" y="5093222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7" name="Tijdelijke aanduiding voor afbeelding 2">
            <a:extLst>
              <a:ext uri="{FF2B5EF4-FFF2-40B4-BE49-F238E27FC236}">
                <a16:creationId xmlns:a16="http://schemas.microsoft.com/office/drawing/2014/main" id="{E6DD8C0D-5DA8-7241-8D4A-EEFE7176CC8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419361" y="2416010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8" name="Tijdelijke aanduiding voor afbeelding 2">
            <a:extLst>
              <a:ext uri="{FF2B5EF4-FFF2-40B4-BE49-F238E27FC236}">
                <a16:creationId xmlns:a16="http://schemas.microsoft.com/office/drawing/2014/main" id="{18383E29-50DA-A842-A79D-FE2490055AE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419361" y="3754616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9" name="Tijdelijke aanduiding voor afbeelding 2">
            <a:extLst>
              <a:ext uri="{FF2B5EF4-FFF2-40B4-BE49-F238E27FC236}">
                <a16:creationId xmlns:a16="http://schemas.microsoft.com/office/drawing/2014/main" id="{D1E6B5D5-8A26-234E-AAD7-6886182123E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419361" y="5093222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30" name="Tijdelijke aanduiding voor afbeelding 2">
            <a:extLst>
              <a:ext uri="{FF2B5EF4-FFF2-40B4-BE49-F238E27FC236}">
                <a16:creationId xmlns:a16="http://schemas.microsoft.com/office/drawing/2014/main" id="{85918D7C-5838-7547-B7F7-E268CDA5F4C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0312488" y="2416010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31" name="Tijdelijke aanduiding voor afbeelding 2">
            <a:extLst>
              <a:ext uri="{FF2B5EF4-FFF2-40B4-BE49-F238E27FC236}">
                <a16:creationId xmlns:a16="http://schemas.microsoft.com/office/drawing/2014/main" id="{B249B906-0FD6-7940-848A-BC2002519C7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312488" y="3754616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32" name="Tijdelijke aanduiding voor afbeelding 2">
            <a:extLst>
              <a:ext uri="{FF2B5EF4-FFF2-40B4-BE49-F238E27FC236}">
                <a16:creationId xmlns:a16="http://schemas.microsoft.com/office/drawing/2014/main" id="{DEEAA625-F5F0-EC41-82D5-6CD05D77694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312488" y="5093222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0" name="Tijdelijke aanduiding voor dianummer 3">
            <a:extLst>
              <a:ext uri="{FF2B5EF4-FFF2-40B4-BE49-F238E27FC236}">
                <a16:creationId xmlns:a16="http://schemas.microsoft.com/office/drawing/2014/main" id="{46B0C984-E7BC-AA43-898E-3F2A609678B7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  <p:sp>
        <p:nvSpPr>
          <p:cNvPr id="21" name="Tijdelijke aanduiding voor afbeelding 2">
            <a:extLst>
              <a:ext uri="{FF2B5EF4-FFF2-40B4-BE49-F238E27FC236}">
                <a16:creationId xmlns:a16="http://schemas.microsoft.com/office/drawing/2014/main" id="{43A2E18C-9F48-D444-A505-29F6D43C781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46845" y="2416010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2" name="Tijdelijke aanduiding voor afbeelding 2">
            <a:extLst>
              <a:ext uri="{FF2B5EF4-FFF2-40B4-BE49-F238E27FC236}">
                <a16:creationId xmlns:a16="http://schemas.microsoft.com/office/drawing/2014/main" id="{CB82DA86-A480-6E44-9024-B8A3EAC131DD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46845" y="3754616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33" name="Tijdelijke aanduiding voor afbeelding 2">
            <a:extLst>
              <a:ext uri="{FF2B5EF4-FFF2-40B4-BE49-F238E27FC236}">
                <a16:creationId xmlns:a16="http://schemas.microsoft.com/office/drawing/2014/main" id="{AD2976B6-CF5A-4B4A-AB01-BCF7140F71FC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846845" y="5093222"/>
            <a:ext cx="1037385" cy="594823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96459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09717460-5B0D-B443-9E8A-43E9FD1A22C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36752" y="0"/>
            <a:ext cx="7155521" cy="6866567"/>
          </a:xfrm>
          <a:custGeom>
            <a:avLst/>
            <a:gdLst>
              <a:gd name="connsiteX0" fmla="*/ 1115995 w 8965721"/>
              <a:gd name="connsiteY0" fmla="*/ 0 h 6908800"/>
              <a:gd name="connsiteX1" fmla="*/ 8965721 w 8965721"/>
              <a:gd name="connsiteY1" fmla="*/ 0 h 6908800"/>
              <a:gd name="connsiteX2" fmla="*/ 8965721 w 8965721"/>
              <a:gd name="connsiteY2" fmla="*/ 6908800 h 6908800"/>
              <a:gd name="connsiteX3" fmla="*/ 0 w 8965721"/>
              <a:gd name="connsiteY3" fmla="*/ 6908800 h 6908800"/>
              <a:gd name="connsiteX4" fmla="*/ 0 w 8965721"/>
              <a:gd name="connsiteY4" fmla="*/ 6876138 h 6908800"/>
              <a:gd name="connsiteX5" fmla="*/ 49279 w 8965721"/>
              <a:gd name="connsiteY5" fmla="*/ 6876138 h 6908800"/>
              <a:gd name="connsiteX0" fmla="*/ 1115995 w 8965721"/>
              <a:gd name="connsiteY0" fmla="*/ 0 h 6908800"/>
              <a:gd name="connsiteX1" fmla="*/ 8965721 w 8965721"/>
              <a:gd name="connsiteY1" fmla="*/ 0 h 6908800"/>
              <a:gd name="connsiteX2" fmla="*/ 8965721 w 8965721"/>
              <a:gd name="connsiteY2" fmla="*/ 6908800 h 6908800"/>
              <a:gd name="connsiteX3" fmla="*/ 0 w 8965721"/>
              <a:gd name="connsiteY3" fmla="*/ 6908800 h 6908800"/>
              <a:gd name="connsiteX4" fmla="*/ 49279 w 8965721"/>
              <a:gd name="connsiteY4" fmla="*/ 6876138 h 6908800"/>
              <a:gd name="connsiteX5" fmla="*/ 1115995 w 8965721"/>
              <a:gd name="connsiteY5" fmla="*/ 0 h 6908800"/>
              <a:gd name="connsiteX0" fmla="*/ 1066716 w 8916442"/>
              <a:gd name="connsiteY0" fmla="*/ 0 h 6908800"/>
              <a:gd name="connsiteX1" fmla="*/ 8916442 w 8916442"/>
              <a:gd name="connsiteY1" fmla="*/ 0 h 6908800"/>
              <a:gd name="connsiteX2" fmla="*/ 8916442 w 8916442"/>
              <a:gd name="connsiteY2" fmla="*/ 6908800 h 6908800"/>
              <a:gd name="connsiteX3" fmla="*/ 0 w 8916442"/>
              <a:gd name="connsiteY3" fmla="*/ 6876138 h 6908800"/>
              <a:gd name="connsiteX4" fmla="*/ 1066716 w 8916442"/>
              <a:gd name="connsiteY4" fmla="*/ 0 h 6908800"/>
              <a:gd name="connsiteX0" fmla="*/ 1066716 w 8916442"/>
              <a:gd name="connsiteY0" fmla="*/ 0 h 6876138"/>
              <a:gd name="connsiteX1" fmla="*/ 8916442 w 8916442"/>
              <a:gd name="connsiteY1" fmla="*/ 0 h 6876138"/>
              <a:gd name="connsiteX2" fmla="*/ 8645260 w 8916442"/>
              <a:gd name="connsiteY2" fmla="*/ 6652794 h 6876138"/>
              <a:gd name="connsiteX3" fmla="*/ 0 w 8916442"/>
              <a:gd name="connsiteY3" fmla="*/ 6876138 h 6876138"/>
              <a:gd name="connsiteX4" fmla="*/ 1066716 w 8916442"/>
              <a:gd name="connsiteY4" fmla="*/ 0 h 6876138"/>
              <a:gd name="connsiteX0" fmla="*/ 1066716 w 8916442"/>
              <a:gd name="connsiteY0" fmla="*/ 0 h 6876138"/>
              <a:gd name="connsiteX1" fmla="*/ 8916442 w 8916442"/>
              <a:gd name="connsiteY1" fmla="*/ 0 h 6876138"/>
              <a:gd name="connsiteX2" fmla="*/ 8735654 w 8916442"/>
              <a:gd name="connsiteY2" fmla="*/ 6753850 h 6876138"/>
              <a:gd name="connsiteX3" fmla="*/ 0 w 8916442"/>
              <a:gd name="connsiteY3" fmla="*/ 6876138 h 6876138"/>
              <a:gd name="connsiteX4" fmla="*/ 1066716 w 8916442"/>
              <a:gd name="connsiteY4" fmla="*/ 0 h 6876138"/>
              <a:gd name="connsiteX0" fmla="*/ 956236 w 8805962"/>
              <a:gd name="connsiteY0" fmla="*/ 0 h 6795293"/>
              <a:gd name="connsiteX1" fmla="*/ 8805962 w 8805962"/>
              <a:gd name="connsiteY1" fmla="*/ 0 h 6795293"/>
              <a:gd name="connsiteX2" fmla="*/ 8625174 w 8805962"/>
              <a:gd name="connsiteY2" fmla="*/ 6753850 h 6795293"/>
              <a:gd name="connsiteX3" fmla="*/ 0 w 8805962"/>
              <a:gd name="connsiteY3" fmla="*/ 6795293 h 6795293"/>
              <a:gd name="connsiteX4" fmla="*/ 956236 w 8805962"/>
              <a:gd name="connsiteY4" fmla="*/ 0 h 6795293"/>
              <a:gd name="connsiteX0" fmla="*/ 969628 w 8819354"/>
              <a:gd name="connsiteY0" fmla="*/ 0 h 6753850"/>
              <a:gd name="connsiteX1" fmla="*/ 8819354 w 8819354"/>
              <a:gd name="connsiteY1" fmla="*/ 0 h 6753850"/>
              <a:gd name="connsiteX2" fmla="*/ 8638566 w 8819354"/>
              <a:gd name="connsiteY2" fmla="*/ 6753850 h 6753850"/>
              <a:gd name="connsiteX3" fmla="*/ 0 w 8819354"/>
              <a:gd name="connsiteY3" fmla="*/ 6751503 h 6753850"/>
              <a:gd name="connsiteX4" fmla="*/ 969628 w 8819354"/>
              <a:gd name="connsiteY4" fmla="*/ 0 h 6753850"/>
              <a:gd name="connsiteX0" fmla="*/ 1049979 w 8899705"/>
              <a:gd name="connsiteY0" fmla="*/ 0 h 6753850"/>
              <a:gd name="connsiteX1" fmla="*/ 8899705 w 8899705"/>
              <a:gd name="connsiteY1" fmla="*/ 0 h 6753850"/>
              <a:gd name="connsiteX2" fmla="*/ 8718917 w 8899705"/>
              <a:gd name="connsiteY2" fmla="*/ 6753850 h 6753850"/>
              <a:gd name="connsiteX3" fmla="*/ 0 w 8899705"/>
              <a:gd name="connsiteY3" fmla="*/ 6748135 h 6753850"/>
              <a:gd name="connsiteX4" fmla="*/ 1049979 w 8899705"/>
              <a:gd name="connsiteY4" fmla="*/ 0 h 6753850"/>
              <a:gd name="connsiteX0" fmla="*/ 1049979 w 8718917"/>
              <a:gd name="connsiteY0" fmla="*/ 0 h 6753850"/>
              <a:gd name="connsiteX1" fmla="*/ 8447737 w 8718917"/>
              <a:gd name="connsiteY1" fmla="*/ 10105 h 6753850"/>
              <a:gd name="connsiteX2" fmla="*/ 8718917 w 8718917"/>
              <a:gd name="connsiteY2" fmla="*/ 6753850 h 6753850"/>
              <a:gd name="connsiteX3" fmla="*/ 0 w 8718917"/>
              <a:gd name="connsiteY3" fmla="*/ 6748135 h 6753850"/>
              <a:gd name="connsiteX4" fmla="*/ 1049979 w 8718917"/>
              <a:gd name="connsiteY4" fmla="*/ 0 h 6753850"/>
              <a:gd name="connsiteX0" fmla="*/ 1049979 w 8718917"/>
              <a:gd name="connsiteY0" fmla="*/ 0 h 6753850"/>
              <a:gd name="connsiteX1" fmla="*/ 8712223 w 8718917"/>
              <a:gd name="connsiteY1" fmla="*/ 0 h 6753850"/>
              <a:gd name="connsiteX2" fmla="*/ 8718917 w 8718917"/>
              <a:gd name="connsiteY2" fmla="*/ 6753850 h 6753850"/>
              <a:gd name="connsiteX3" fmla="*/ 0 w 8718917"/>
              <a:gd name="connsiteY3" fmla="*/ 6748135 h 6753850"/>
              <a:gd name="connsiteX4" fmla="*/ 1049979 w 8718917"/>
              <a:gd name="connsiteY4" fmla="*/ 0 h 6753850"/>
              <a:gd name="connsiteX0" fmla="*/ 1049979 w 8718917"/>
              <a:gd name="connsiteY0" fmla="*/ 0 h 6753850"/>
              <a:gd name="connsiteX1" fmla="*/ 8712223 w 8718917"/>
              <a:gd name="connsiteY1" fmla="*/ 0 h 6753850"/>
              <a:gd name="connsiteX2" fmla="*/ 8718917 w 8718917"/>
              <a:gd name="connsiteY2" fmla="*/ 6753850 h 6753850"/>
              <a:gd name="connsiteX3" fmla="*/ 0 w 8718917"/>
              <a:gd name="connsiteY3" fmla="*/ 6751258 h 6753850"/>
              <a:gd name="connsiteX4" fmla="*/ 1049979 w 8718917"/>
              <a:gd name="connsiteY4" fmla="*/ 0 h 6753850"/>
              <a:gd name="connsiteX0" fmla="*/ 1049979 w 8712225"/>
              <a:gd name="connsiteY0" fmla="*/ 0 h 6751258"/>
              <a:gd name="connsiteX1" fmla="*/ 8712223 w 8712225"/>
              <a:gd name="connsiteY1" fmla="*/ 0 h 6751258"/>
              <a:gd name="connsiteX2" fmla="*/ 7146328 w 8712225"/>
              <a:gd name="connsiteY2" fmla="*/ 6745523 h 6751258"/>
              <a:gd name="connsiteX3" fmla="*/ 0 w 8712225"/>
              <a:gd name="connsiteY3" fmla="*/ 6751258 h 6751258"/>
              <a:gd name="connsiteX4" fmla="*/ 1049979 w 8712225"/>
              <a:gd name="connsiteY4" fmla="*/ 0 h 6751258"/>
              <a:gd name="connsiteX0" fmla="*/ 1049979 w 8712224"/>
              <a:gd name="connsiteY0" fmla="*/ 0 h 6751258"/>
              <a:gd name="connsiteX1" fmla="*/ 8712223 w 8712224"/>
              <a:gd name="connsiteY1" fmla="*/ 0 h 6751258"/>
              <a:gd name="connsiteX2" fmla="*/ 6831811 w 8712224"/>
              <a:gd name="connsiteY2" fmla="*/ 6728869 h 6751258"/>
              <a:gd name="connsiteX3" fmla="*/ 0 w 8712224"/>
              <a:gd name="connsiteY3" fmla="*/ 6751258 h 6751258"/>
              <a:gd name="connsiteX4" fmla="*/ 1049979 w 8712224"/>
              <a:gd name="connsiteY4" fmla="*/ 0 h 6751258"/>
              <a:gd name="connsiteX0" fmla="*/ 1049979 w 8712225"/>
              <a:gd name="connsiteY0" fmla="*/ 0 h 6751258"/>
              <a:gd name="connsiteX1" fmla="*/ 8712223 w 8712225"/>
              <a:gd name="connsiteY1" fmla="*/ 0 h 6751258"/>
              <a:gd name="connsiteX2" fmla="*/ 6989070 w 8712225"/>
              <a:gd name="connsiteY2" fmla="*/ 6745525 h 6751258"/>
              <a:gd name="connsiteX3" fmla="*/ 0 w 8712225"/>
              <a:gd name="connsiteY3" fmla="*/ 6751258 h 6751258"/>
              <a:gd name="connsiteX4" fmla="*/ 1049979 w 8712225"/>
              <a:gd name="connsiteY4" fmla="*/ 0 h 6751258"/>
              <a:gd name="connsiteX0" fmla="*/ 1049979 w 6989070"/>
              <a:gd name="connsiteY0" fmla="*/ 8327 h 6759585"/>
              <a:gd name="connsiteX1" fmla="*/ 6510598 w 6989070"/>
              <a:gd name="connsiteY1" fmla="*/ 0 h 6759585"/>
              <a:gd name="connsiteX2" fmla="*/ 6989070 w 6989070"/>
              <a:gd name="connsiteY2" fmla="*/ 6753852 h 6759585"/>
              <a:gd name="connsiteX3" fmla="*/ 0 w 6989070"/>
              <a:gd name="connsiteY3" fmla="*/ 6759585 h 6759585"/>
              <a:gd name="connsiteX4" fmla="*/ 1049979 w 6989070"/>
              <a:gd name="connsiteY4" fmla="*/ 8327 h 6759585"/>
              <a:gd name="connsiteX0" fmla="*/ 1049979 w 6999164"/>
              <a:gd name="connsiteY0" fmla="*/ 0 h 6751258"/>
              <a:gd name="connsiteX1" fmla="*/ 6998928 w 6999164"/>
              <a:gd name="connsiteY1" fmla="*/ 8328 h 6751258"/>
              <a:gd name="connsiteX2" fmla="*/ 6989070 w 6999164"/>
              <a:gd name="connsiteY2" fmla="*/ 6745525 h 6751258"/>
              <a:gd name="connsiteX3" fmla="*/ 0 w 6999164"/>
              <a:gd name="connsiteY3" fmla="*/ 6751258 h 6751258"/>
              <a:gd name="connsiteX4" fmla="*/ 1049979 w 6999164"/>
              <a:gd name="connsiteY4" fmla="*/ 0 h 6751258"/>
              <a:gd name="connsiteX0" fmla="*/ 1049979 w 6999431"/>
              <a:gd name="connsiteY0" fmla="*/ 0 h 6753854"/>
              <a:gd name="connsiteX1" fmla="*/ 6998928 w 6999431"/>
              <a:gd name="connsiteY1" fmla="*/ 8328 h 6753854"/>
              <a:gd name="connsiteX2" fmla="*/ 6997352 w 6999431"/>
              <a:gd name="connsiteY2" fmla="*/ 6753854 h 6753854"/>
              <a:gd name="connsiteX3" fmla="*/ 0 w 6999431"/>
              <a:gd name="connsiteY3" fmla="*/ 6751258 h 6753854"/>
              <a:gd name="connsiteX4" fmla="*/ 1049979 w 6999431"/>
              <a:gd name="connsiteY4" fmla="*/ 0 h 6753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99431" h="6753854">
                <a:moveTo>
                  <a:pt x="1049979" y="0"/>
                </a:moveTo>
                <a:lnTo>
                  <a:pt x="6998928" y="8328"/>
                </a:lnTo>
                <a:cubicBezTo>
                  <a:pt x="7001159" y="2259611"/>
                  <a:pt x="6995121" y="4502571"/>
                  <a:pt x="6997352" y="6753854"/>
                </a:cubicBezTo>
                <a:lnTo>
                  <a:pt x="0" y="6751258"/>
                </a:lnTo>
                <a:lnTo>
                  <a:pt x="1049979" y="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marL="0" indent="0" algn="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</a:t>
            </a:r>
            <a:r>
              <a:rPr lang="nl-NL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endParaRPr lang="nl-NL" dirty="0"/>
          </a:p>
        </p:txBody>
      </p:sp>
      <p:sp>
        <p:nvSpPr>
          <p:cNvPr id="12" name="Tijdelijke aanduiding voor afbeelding 2">
            <a:extLst>
              <a:ext uri="{FF2B5EF4-FFF2-40B4-BE49-F238E27FC236}">
                <a16:creationId xmlns:a16="http://schemas.microsoft.com/office/drawing/2014/main" id="{92CA9CE0-224B-0643-A4D5-C3DA30E118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82626" y="6224440"/>
            <a:ext cx="625475" cy="35863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/>
            </a:lvl1pPr>
          </a:lstStyle>
          <a:p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6" name="Title 14">
            <a:extLst>
              <a:ext uri="{FF2B5EF4-FFF2-40B4-BE49-F238E27FC236}">
                <a16:creationId xmlns:a16="http://schemas.microsoft.com/office/drawing/2014/main" id="{C07A3BCA-DDEF-344C-82AF-505BE01BB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2865986"/>
            <a:ext cx="4971210" cy="457200"/>
          </a:xfrm>
        </p:spPr>
        <p:txBody>
          <a:bodyPr lIns="0" tIns="0" rIns="0" bIns="0" anchor="b"/>
          <a:lstStyle>
            <a:lvl1pPr>
              <a:defRPr sz="5000" b="1" i="0">
                <a:solidFill>
                  <a:schemeClr val="bg1"/>
                </a:solidFill>
                <a:latin typeface="Objectivity" pitchFamily="2" charset="77"/>
              </a:defRPr>
            </a:lvl1pPr>
          </a:lstStyle>
          <a:p>
            <a:r>
              <a:rPr lang="en-GB" dirty="0"/>
              <a:t>Type title here</a:t>
            </a:r>
            <a:endParaRPr lang="nl-NL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6A3D925-53F0-E24B-8F91-FBF6627F048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3429000"/>
            <a:ext cx="4971210" cy="457200"/>
          </a:xfrm>
        </p:spPr>
        <p:txBody>
          <a:bodyPr/>
          <a:lstStyle>
            <a:lvl1pPr marL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 dirty="0"/>
              <a:t>write subtitle here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217238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28">
            <a:extLst>
              <a:ext uri="{FF2B5EF4-FFF2-40B4-BE49-F238E27FC236}">
                <a16:creationId xmlns:a16="http://schemas.microsoft.com/office/drawing/2014/main" id="{7D7FA597-ED39-E249-B832-0DD393176BDC}"/>
              </a:ext>
            </a:extLst>
          </p:cNvPr>
          <p:cNvSpPr txBox="1"/>
          <p:nvPr userDrawn="1"/>
        </p:nvSpPr>
        <p:spPr>
          <a:xfrm flipH="1">
            <a:off x="8794823" y="-1"/>
            <a:ext cx="3397177" cy="6887905"/>
          </a:xfrm>
          <a:custGeom>
            <a:avLst/>
            <a:gdLst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4350854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3281179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3281179"/>
              <a:gd name="connsiteY0" fmla="*/ 0 h 6883399"/>
              <a:gd name="connsiteX1" fmla="*/ 1819530 w 3281179"/>
              <a:gd name="connsiteY1" fmla="*/ 76575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0 h 6883399"/>
              <a:gd name="connsiteX1" fmla="*/ 2324893 w 3281179"/>
              <a:gd name="connsiteY1" fmla="*/ 9008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1 h 6883400"/>
              <a:gd name="connsiteX1" fmla="*/ 2315868 w 3281179"/>
              <a:gd name="connsiteY1" fmla="*/ 0 h 6883400"/>
              <a:gd name="connsiteX2" fmla="*/ 3281179 w 3281179"/>
              <a:gd name="connsiteY2" fmla="*/ 6883400 h 6883400"/>
              <a:gd name="connsiteX3" fmla="*/ 0 w 3281179"/>
              <a:gd name="connsiteY3" fmla="*/ 6883400 h 6883400"/>
              <a:gd name="connsiteX4" fmla="*/ 0 w 3281179"/>
              <a:gd name="connsiteY4" fmla="*/ 1 h 6883400"/>
              <a:gd name="connsiteX0" fmla="*/ 0 w 3403007"/>
              <a:gd name="connsiteY0" fmla="*/ 1 h 6883400"/>
              <a:gd name="connsiteX1" fmla="*/ 2315868 w 3403007"/>
              <a:gd name="connsiteY1" fmla="*/ 0 h 6883400"/>
              <a:gd name="connsiteX2" fmla="*/ 3403007 w 3403007"/>
              <a:gd name="connsiteY2" fmla="*/ 6874391 h 6883400"/>
              <a:gd name="connsiteX3" fmla="*/ 0 w 3403007"/>
              <a:gd name="connsiteY3" fmla="*/ 6883400 h 6883400"/>
              <a:gd name="connsiteX4" fmla="*/ 0 w 3403007"/>
              <a:gd name="connsiteY4" fmla="*/ 1 h 6883400"/>
              <a:gd name="connsiteX0" fmla="*/ 0 w 3403007"/>
              <a:gd name="connsiteY0" fmla="*/ 1 h 6887905"/>
              <a:gd name="connsiteX1" fmla="*/ 2315868 w 3403007"/>
              <a:gd name="connsiteY1" fmla="*/ 0 h 6887905"/>
              <a:gd name="connsiteX2" fmla="*/ 3403007 w 3403007"/>
              <a:gd name="connsiteY2" fmla="*/ 6887905 h 6887905"/>
              <a:gd name="connsiteX3" fmla="*/ 0 w 3403007"/>
              <a:gd name="connsiteY3" fmla="*/ 6883400 h 6887905"/>
              <a:gd name="connsiteX4" fmla="*/ 0 w 3403007"/>
              <a:gd name="connsiteY4" fmla="*/ 1 h 688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3007" h="6887905">
                <a:moveTo>
                  <a:pt x="0" y="1"/>
                </a:moveTo>
                <a:lnTo>
                  <a:pt x="2315868" y="0"/>
                </a:lnTo>
                <a:lnTo>
                  <a:pt x="3403007" y="6887905"/>
                </a:lnTo>
                <a:lnTo>
                  <a:pt x="0" y="688340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5EDC0E-2BF6-954B-8511-86894C23C1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7" name="Title 14">
            <a:extLst>
              <a:ext uri="{FF2B5EF4-FFF2-40B4-BE49-F238E27FC236}">
                <a16:creationId xmlns:a16="http://schemas.microsoft.com/office/drawing/2014/main" id="{00316CD0-AEA8-3C4A-8C00-2C982C137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069099"/>
            <a:ext cx="7402382" cy="866579"/>
          </a:xfrm>
        </p:spPr>
        <p:txBody>
          <a:bodyPr lIns="0" tIns="0" rIns="0" bIns="0" anchor="b"/>
          <a:lstStyle>
            <a:lvl1pPr algn="l"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slide title here</a:t>
            </a:r>
            <a:endParaRPr lang="nl-NL" dirty="0"/>
          </a:p>
        </p:txBody>
      </p:sp>
      <p:sp>
        <p:nvSpPr>
          <p:cNvPr id="20" name="Tijdelijke aanduiding voor dianummer 3">
            <a:extLst>
              <a:ext uri="{FF2B5EF4-FFF2-40B4-BE49-F238E27FC236}">
                <a16:creationId xmlns:a16="http://schemas.microsoft.com/office/drawing/2014/main" id="{46B0C984-E7BC-AA43-898E-3F2A609678B7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  <p:sp>
        <p:nvSpPr>
          <p:cNvPr id="27" name="Tijdelijke aanduiding voor afbeelding 2">
            <a:extLst>
              <a:ext uri="{FF2B5EF4-FFF2-40B4-BE49-F238E27FC236}">
                <a16:creationId xmlns:a16="http://schemas.microsoft.com/office/drawing/2014/main" id="{F89B6526-188F-CA4F-BAFA-37F4AC6353A5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36528" y="2241005"/>
            <a:ext cx="892800" cy="892800"/>
          </a:xfrm>
          <a:blipFill>
            <a:blip r:embed="rId4"/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8" name="Tijdelijke aanduiding voor afbeelding 2">
            <a:extLst>
              <a:ext uri="{FF2B5EF4-FFF2-40B4-BE49-F238E27FC236}">
                <a16:creationId xmlns:a16="http://schemas.microsoft.com/office/drawing/2014/main" id="{27F4ED71-8569-5540-9FE2-188FEBE858E8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27468" y="3622765"/>
            <a:ext cx="892800" cy="892800"/>
          </a:xfrm>
          <a:blipFill>
            <a:blip r:embed="rId5"/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9" name="Tijdelijke aanduiding voor afbeelding 2">
            <a:extLst>
              <a:ext uri="{FF2B5EF4-FFF2-40B4-BE49-F238E27FC236}">
                <a16:creationId xmlns:a16="http://schemas.microsoft.com/office/drawing/2014/main" id="{9FB9F93E-D5FA-EA4D-85A3-8E750E01F64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827468" y="4987732"/>
            <a:ext cx="892800" cy="892800"/>
          </a:xfrm>
          <a:blipFill>
            <a:blip r:embed="rId6"/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C0453940-913A-DE47-9F37-2CD528169FA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42539" y="2216758"/>
            <a:ext cx="6199631" cy="470647"/>
          </a:xfrm>
        </p:spPr>
        <p:txBody>
          <a:bodyPr anchor="b">
            <a:normAutofit/>
          </a:bodyPr>
          <a:lstStyle>
            <a:lvl1pPr marL="0" algn="l">
              <a:lnSpc>
                <a:spcPct val="100000"/>
              </a:lnSpc>
              <a:spcBef>
                <a:spcPts val="0"/>
              </a:spcBef>
              <a:buNone/>
              <a:defRPr sz="2000" b="1" i="0">
                <a:solidFill>
                  <a:schemeClr val="accent1"/>
                </a:solidFill>
                <a:latin typeface="Objectivity" pitchFamily="2" charset="77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GB" dirty="0"/>
              <a:t>Type header here</a:t>
            </a:r>
            <a:endParaRPr lang="nl-NL" dirty="0"/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83A8147B-DFB1-2F49-BB3E-3626DC98983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42539" y="2721114"/>
            <a:ext cx="6199631" cy="579438"/>
          </a:xfrm>
        </p:spPr>
        <p:txBody>
          <a:bodyPr>
            <a:noAutofit/>
          </a:bodyPr>
          <a:lstStyle>
            <a:lvl1pPr marL="0" algn="l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Type text here</a:t>
            </a:r>
            <a:endParaRPr lang="nl-NL" dirty="0"/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9AD82C7A-FD3D-6D4D-8865-B20260F19B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42539" y="3598518"/>
            <a:ext cx="6199631" cy="470647"/>
          </a:xfrm>
        </p:spPr>
        <p:txBody>
          <a:bodyPr anchor="b">
            <a:normAutofit/>
          </a:bodyPr>
          <a:lstStyle>
            <a:lvl1pPr marL="0" algn="l">
              <a:lnSpc>
                <a:spcPct val="100000"/>
              </a:lnSpc>
              <a:spcBef>
                <a:spcPts val="0"/>
              </a:spcBef>
              <a:buNone/>
              <a:defRPr sz="2000" b="1" i="0">
                <a:solidFill>
                  <a:schemeClr val="accent1"/>
                </a:solidFill>
                <a:latin typeface="Objectivity" pitchFamily="2" charset="77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GB" dirty="0"/>
              <a:t>Type header here</a:t>
            </a:r>
            <a:endParaRPr lang="nl-NL" dirty="0"/>
          </a:p>
        </p:txBody>
      </p:sp>
      <p:sp>
        <p:nvSpPr>
          <p:cNvPr id="41" name="Text Placeholder 12">
            <a:extLst>
              <a:ext uri="{FF2B5EF4-FFF2-40B4-BE49-F238E27FC236}">
                <a16:creationId xmlns:a16="http://schemas.microsoft.com/office/drawing/2014/main" id="{4D488DAE-6F8A-604B-9C8B-B2B0992559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42539" y="4102874"/>
            <a:ext cx="6199631" cy="579438"/>
          </a:xfrm>
        </p:spPr>
        <p:txBody>
          <a:bodyPr>
            <a:noAutofit/>
          </a:bodyPr>
          <a:lstStyle>
            <a:lvl1pPr marL="0" algn="l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Type text here</a:t>
            </a:r>
            <a:endParaRPr lang="nl-NL" dirty="0"/>
          </a:p>
        </p:txBody>
      </p:sp>
      <p:sp>
        <p:nvSpPr>
          <p:cNvPr id="42" name="Text Placeholder 9">
            <a:extLst>
              <a:ext uri="{FF2B5EF4-FFF2-40B4-BE49-F238E27FC236}">
                <a16:creationId xmlns:a16="http://schemas.microsoft.com/office/drawing/2014/main" id="{95809421-272D-EA48-9834-ABBA6FB06F2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042539" y="4929478"/>
            <a:ext cx="6199631" cy="470647"/>
          </a:xfrm>
        </p:spPr>
        <p:txBody>
          <a:bodyPr anchor="b">
            <a:normAutofit/>
          </a:bodyPr>
          <a:lstStyle>
            <a:lvl1pPr marL="0" algn="l">
              <a:lnSpc>
                <a:spcPct val="100000"/>
              </a:lnSpc>
              <a:spcBef>
                <a:spcPts val="0"/>
              </a:spcBef>
              <a:buNone/>
              <a:defRPr sz="2000" b="1" i="0">
                <a:solidFill>
                  <a:schemeClr val="accent1"/>
                </a:solidFill>
                <a:latin typeface="Objectivity" pitchFamily="2" charset="77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GB" dirty="0"/>
              <a:t>Type header here</a:t>
            </a:r>
            <a:endParaRPr lang="nl-NL" dirty="0"/>
          </a:p>
        </p:txBody>
      </p:sp>
      <p:sp>
        <p:nvSpPr>
          <p:cNvPr id="43" name="Text Placeholder 12">
            <a:extLst>
              <a:ext uri="{FF2B5EF4-FFF2-40B4-BE49-F238E27FC236}">
                <a16:creationId xmlns:a16="http://schemas.microsoft.com/office/drawing/2014/main" id="{42801B0D-16DB-2347-A14E-8C3D4C5DBFC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042539" y="5433834"/>
            <a:ext cx="6199631" cy="579438"/>
          </a:xfrm>
        </p:spPr>
        <p:txBody>
          <a:bodyPr>
            <a:noAutofit/>
          </a:bodyPr>
          <a:lstStyle>
            <a:lvl1pPr marL="0" algn="l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Type text here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41898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5EDC0E-2BF6-954B-8511-86894C23C1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7" name="Title 14">
            <a:extLst>
              <a:ext uri="{FF2B5EF4-FFF2-40B4-BE49-F238E27FC236}">
                <a16:creationId xmlns:a16="http://schemas.microsoft.com/office/drawing/2014/main" id="{00316CD0-AEA8-3C4A-8C00-2C982C137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069099"/>
            <a:ext cx="7402382" cy="866579"/>
          </a:xfrm>
        </p:spPr>
        <p:txBody>
          <a:bodyPr lIns="0" tIns="0" rIns="0" anchor="b"/>
          <a:lstStyle>
            <a:lvl1pPr algn="l"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slide title here</a:t>
            </a:r>
            <a:endParaRPr lang="nl-NL" dirty="0"/>
          </a:p>
        </p:txBody>
      </p:sp>
      <p:sp>
        <p:nvSpPr>
          <p:cNvPr id="20" name="Tijdelijke aanduiding voor dianummer 3">
            <a:extLst>
              <a:ext uri="{FF2B5EF4-FFF2-40B4-BE49-F238E27FC236}">
                <a16:creationId xmlns:a16="http://schemas.microsoft.com/office/drawing/2014/main" id="{46B0C984-E7BC-AA43-898E-3F2A609678B7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A1EAC096-E2CA-DE4C-AECC-26CEB114388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9788" y="3416333"/>
            <a:ext cx="2249100" cy="470647"/>
          </a:xfrm>
        </p:spPr>
        <p:txBody>
          <a:bodyPr anchor="b">
            <a:noAutofit/>
          </a:bodyPr>
          <a:lstStyle>
            <a:lvl1pPr marL="0" algn="ctr">
              <a:lnSpc>
                <a:spcPct val="100000"/>
              </a:lnSpc>
              <a:spcBef>
                <a:spcPts val="0"/>
              </a:spcBef>
              <a:buNone/>
              <a:defRPr sz="1800" b="1" i="0">
                <a:solidFill>
                  <a:schemeClr val="accent1"/>
                </a:solidFill>
                <a:latin typeface="Objectivity" pitchFamily="2" charset="77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GB" dirty="0"/>
              <a:t>Type header here</a:t>
            </a:r>
            <a:endParaRPr lang="nl-NL" dirty="0"/>
          </a:p>
        </p:txBody>
      </p:sp>
      <p:sp>
        <p:nvSpPr>
          <p:cNvPr id="37" name="Text Placeholder 12">
            <a:extLst>
              <a:ext uri="{FF2B5EF4-FFF2-40B4-BE49-F238E27FC236}">
                <a16:creationId xmlns:a16="http://schemas.microsoft.com/office/drawing/2014/main" id="{B940881D-78C0-AE49-97D6-2E12D2D58BC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39789" y="3920689"/>
            <a:ext cx="2249099" cy="2100970"/>
          </a:xfrm>
        </p:spPr>
        <p:txBody>
          <a:bodyPr>
            <a:noAutofit/>
          </a:bodyPr>
          <a:lstStyle>
            <a:lvl1pPr marL="0" algn="ctr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Type text here</a:t>
            </a:r>
            <a:endParaRPr lang="nl-NL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A0E6633-1DB1-B94B-8F40-3AF34CBE062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593873" y="3416333"/>
            <a:ext cx="2249100" cy="470647"/>
          </a:xfrm>
        </p:spPr>
        <p:txBody>
          <a:bodyPr anchor="b">
            <a:noAutofit/>
          </a:bodyPr>
          <a:lstStyle>
            <a:lvl1pPr marL="0" algn="ctr">
              <a:lnSpc>
                <a:spcPct val="100000"/>
              </a:lnSpc>
              <a:spcBef>
                <a:spcPts val="0"/>
              </a:spcBef>
              <a:buNone/>
              <a:defRPr sz="1800" b="1" i="0">
                <a:solidFill>
                  <a:schemeClr val="accent1"/>
                </a:solidFill>
                <a:latin typeface="Objectivity" pitchFamily="2" charset="77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GB" dirty="0"/>
              <a:t>Type header here</a:t>
            </a:r>
            <a:endParaRPr lang="nl-NL" dirty="0"/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DD1CDE46-F421-B94B-A1D6-2D16079B00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593874" y="3920689"/>
            <a:ext cx="2249099" cy="2100970"/>
          </a:xfrm>
        </p:spPr>
        <p:txBody>
          <a:bodyPr>
            <a:noAutofit/>
          </a:bodyPr>
          <a:lstStyle>
            <a:lvl1pPr marL="0" algn="ctr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Type text here</a:t>
            </a:r>
            <a:endParaRPr lang="nl-NL" dirty="0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DF699364-C0FD-8A41-A883-0D07E46DFD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347958" y="3416333"/>
            <a:ext cx="2249100" cy="470647"/>
          </a:xfrm>
        </p:spPr>
        <p:txBody>
          <a:bodyPr anchor="b">
            <a:noAutofit/>
          </a:bodyPr>
          <a:lstStyle>
            <a:lvl1pPr marL="0" algn="ctr">
              <a:lnSpc>
                <a:spcPct val="100000"/>
              </a:lnSpc>
              <a:spcBef>
                <a:spcPts val="0"/>
              </a:spcBef>
              <a:buNone/>
              <a:defRPr sz="1800" b="1" i="0">
                <a:solidFill>
                  <a:schemeClr val="accent1"/>
                </a:solidFill>
                <a:latin typeface="Objectivity" pitchFamily="2" charset="77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GB" dirty="0"/>
              <a:t>Type header here</a:t>
            </a:r>
            <a:endParaRPr lang="nl-NL" dirty="0"/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864EF1C7-EF5D-C14F-BF4A-0919C965053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347959" y="3920689"/>
            <a:ext cx="2249099" cy="2100970"/>
          </a:xfrm>
        </p:spPr>
        <p:txBody>
          <a:bodyPr>
            <a:noAutofit/>
          </a:bodyPr>
          <a:lstStyle>
            <a:lvl1pPr marL="0" algn="ctr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Type text here</a:t>
            </a:r>
            <a:endParaRPr lang="nl-NL" dirty="0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C9EEF10D-978D-5C4B-965E-4F3FBC46DE0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02044" y="3416333"/>
            <a:ext cx="2249100" cy="470647"/>
          </a:xfrm>
        </p:spPr>
        <p:txBody>
          <a:bodyPr anchor="b">
            <a:noAutofit/>
          </a:bodyPr>
          <a:lstStyle>
            <a:lvl1pPr marL="0" algn="ctr">
              <a:lnSpc>
                <a:spcPct val="100000"/>
              </a:lnSpc>
              <a:spcBef>
                <a:spcPts val="0"/>
              </a:spcBef>
              <a:buNone/>
              <a:defRPr sz="1800" b="1" i="0">
                <a:solidFill>
                  <a:schemeClr val="accent1"/>
                </a:solidFill>
                <a:latin typeface="Objectivity" pitchFamily="2" charset="77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GB" dirty="0"/>
              <a:t>Type header here</a:t>
            </a:r>
            <a:endParaRPr lang="nl-NL" dirty="0"/>
          </a:p>
        </p:txBody>
      </p:sp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64164C24-B2AF-2342-A4F9-E528F01822C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102045" y="3920689"/>
            <a:ext cx="2249099" cy="2100970"/>
          </a:xfrm>
        </p:spPr>
        <p:txBody>
          <a:bodyPr>
            <a:noAutofit/>
          </a:bodyPr>
          <a:lstStyle>
            <a:lvl1pPr marL="0" algn="ctr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Type text here</a:t>
            </a:r>
            <a:endParaRPr lang="nl-NL" dirty="0"/>
          </a:p>
        </p:txBody>
      </p:sp>
      <p:sp>
        <p:nvSpPr>
          <p:cNvPr id="26" name="Tijdelijke aanduiding voor afbeelding 2">
            <a:extLst>
              <a:ext uri="{FF2B5EF4-FFF2-40B4-BE49-F238E27FC236}">
                <a16:creationId xmlns:a16="http://schemas.microsoft.com/office/drawing/2014/main" id="{0B287799-3129-2446-8CE5-9911276FBFB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199997" y="2416009"/>
            <a:ext cx="892800" cy="892800"/>
          </a:xfrm>
          <a:blipFill>
            <a:blip r:embed="rId4"/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7" name="Tijdelijke aanduiding voor afbeelding 2">
            <a:extLst>
              <a:ext uri="{FF2B5EF4-FFF2-40B4-BE49-F238E27FC236}">
                <a16:creationId xmlns:a16="http://schemas.microsoft.com/office/drawing/2014/main" id="{2B1921EC-5EAF-104E-B2CB-E2F35FBBA1F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954348" y="2416010"/>
            <a:ext cx="892800" cy="892800"/>
          </a:xfrm>
          <a:blipFill>
            <a:blip r:embed="rId5"/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8" name="Tijdelijke aanduiding voor afbeelding 2">
            <a:extLst>
              <a:ext uri="{FF2B5EF4-FFF2-40B4-BE49-F238E27FC236}">
                <a16:creationId xmlns:a16="http://schemas.microsoft.com/office/drawing/2014/main" id="{216F1A42-6369-124D-87F5-B287EDE8E67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708700" y="2416009"/>
            <a:ext cx="892800" cy="892800"/>
          </a:xfrm>
          <a:blipFill>
            <a:blip r:embed="rId6"/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29" name="Tijdelijke aanduiding voor afbeelding 2">
            <a:extLst>
              <a:ext uri="{FF2B5EF4-FFF2-40B4-BE49-F238E27FC236}">
                <a16:creationId xmlns:a16="http://schemas.microsoft.com/office/drawing/2014/main" id="{5B17EF47-72D5-3A44-9255-57167B55F049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445646" y="2416009"/>
            <a:ext cx="892800" cy="892800"/>
          </a:xfrm>
          <a:blipFill>
            <a:blip r:embed="rId7"/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46150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949CE17-C947-1240-9C00-C8101E4C70C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7043" y="0"/>
            <a:ext cx="4174959" cy="6858000"/>
          </a:xfrm>
          <a:custGeom>
            <a:avLst/>
            <a:gdLst>
              <a:gd name="connsiteX0" fmla="*/ 1094874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4959" h="6858000">
                <a:moveTo>
                  <a:pt x="1094874" y="0"/>
                </a:moveTo>
                <a:lnTo>
                  <a:pt x="4174959" y="0"/>
                </a:lnTo>
                <a:lnTo>
                  <a:pt x="4174959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algn="r">
              <a:buFontTx/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/>
              <a:t>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br>
              <a:rPr lang="nl-NL" dirty="0"/>
            </a:b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9" name="Title 14">
            <a:extLst>
              <a:ext uri="{FF2B5EF4-FFF2-40B4-BE49-F238E27FC236}">
                <a16:creationId xmlns:a16="http://schemas.microsoft.com/office/drawing/2014/main" id="{3FE4A38A-10E0-2A4C-8A0A-45F8B9713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2091" y="2068340"/>
            <a:ext cx="7003379" cy="866579"/>
          </a:xfrm>
        </p:spPr>
        <p:txBody>
          <a:bodyPr lIns="0" tIns="0" rIns="0" bIns="0" anchor="b"/>
          <a:lstStyle>
            <a:lvl1pPr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slide title here</a:t>
            </a:r>
            <a:endParaRPr lang="nl-NL" dirty="0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EE18412D-0E8D-F64B-88FA-FE5FB9DC76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88D705D3-A714-F44E-A701-E5CFC966E2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62092" y="3208053"/>
            <a:ext cx="7003378" cy="2080384"/>
          </a:xfrm>
        </p:spPr>
        <p:txBody>
          <a:bodyPr/>
          <a:lstStyle>
            <a:lvl1pPr marL="0" indent="0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adipiscing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.</a:t>
            </a:r>
          </a:p>
        </p:txBody>
      </p:sp>
      <p:sp>
        <p:nvSpPr>
          <p:cNvPr id="6" name="Tijdelijke aanduiding voor dianummer 3">
            <a:extLst>
              <a:ext uri="{FF2B5EF4-FFF2-40B4-BE49-F238E27FC236}">
                <a16:creationId xmlns:a16="http://schemas.microsoft.com/office/drawing/2014/main" id="{5D46AB7C-9FBE-4C4B-907C-D482286AF14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</p:spTree>
    <p:extLst>
      <p:ext uri="{BB962C8B-B14F-4D97-AF65-F5344CB8AC3E}">
        <p14:creationId xmlns:p14="http://schemas.microsoft.com/office/powerpoint/2010/main" val="39277239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mall Title and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0DA7BB5-7EA8-E543-8960-C830B3EE0E5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9788" y="3165802"/>
            <a:ext cx="10514012" cy="1849410"/>
          </a:xfrm>
        </p:spPr>
        <p:txBody>
          <a:bodyPr/>
          <a:lstStyle>
            <a:lvl1pPr marL="0" indent="0" algn="ctr">
              <a:lnSpc>
                <a:spcPts val="3200"/>
              </a:lnSpc>
              <a:spcBef>
                <a:spcPts val="0"/>
              </a:spcBef>
              <a:buNone/>
              <a:defRPr lang="en-GB" sz="2400" smtClean="0">
                <a:solidFill>
                  <a:schemeClr val="accent1"/>
                </a:solidFill>
                <a:effectLst/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Lorem ipsum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dolor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 sit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amet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,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consectetur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adipiscing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elit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. Aenean eros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est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, porta a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mattis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 ac, lacinia sit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amet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 est. Aenean auctor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massa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sapien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,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nec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aliquet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mauris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 </a:t>
            </a:r>
            <a:r>
              <a:rPr lang="en-GB" dirty="0" err="1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scelerisque</a:t>
            </a:r>
            <a:r>
              <a:rPr lang="en-GB" dirty="0">
                <a:solidFill>
                  <a:srgbClr val="023A4F"/>
                </a:solidFill>
                <a:effectLst/>
                <a:latin typeface="IBM Plex Sans Light" panose="020B0403050203000203" pitchFamily="34" charset="0"/>
              </a:rPr>
              <a:t> in. </a:t>
            </a:r>
          </a:p>
        </p:txBody>
      </p:sp>
      <p:sp>
        <p:nvSpPr>
          <p:cNvPr id="6" name="Title 14">
            <a:extLst>
              <a:ext uri="{FF2B5EF4-FFF2-40B4-BE49-F238E27FC236}">
                <a16:creationId xmlns:a16="http://schemas.microsoft.com/office/drawing/2014/main" id="{F6447693-7A08-9346-9B6F-720F440166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58576" y="2432687"/>
            <a:ext cx="7874843" cy="746562"/>
          </a:xfrm>
        </p:spPr>
        <p:txBody>
          <a:bodyPr lIns="0" tIns="0" rIns="0" bIns="0" anchor="b"/>
          <a:lstStyle>
            <a:lvl1pPr algn="ctr"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Statement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1D4C9-B616-CA46-86EE-DB0E13927A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7" name="Tijdelijke aanduiding voor dianummer 3">
            <a:extLst>
              <a:ext uri="{FF2B5EF4-FFF2-40B4-BE49-F238E27FC236}">
                <a16:creationId xmlns:a16="http://schemas.microsoft.com/office/drawing/2014/main" id="{81BB6236-8131-F04A-8244-215774BCF4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</p:spTree>
    <p:extLst>
      <p:ext uri="{BB962C8B-B14F-4D97-AF65-F5344CB8AC3E}">
        <p14:creationId xmlns:p14="http://schemas.microsoft.com/office/powerpoint/2010/main" val="1617941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949CE17-C947-1240-9C00-C8101E4C70C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7043" y="0"/>
            <a:ext cx="4174959" cy="6858000"/>
          </a:xfrm>
          <a:custGeom>
            <a:avLst/>
            <a:gdLst>
              <a:gd name="connsiteX0" fmla="*/ 1094874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4959" h="6858000">
                <a:moveTo>
                  <a:pt x="1094874" y="0"/>
                </a:moveTo>
                <a:lnTo>
                  <a:pt x="4174959" y="0"/>
                </a:lnTo>
                <a:lnTo>
                  <a:pt x="4174959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algn="r">
              <a:buFontTx/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/>
              <a:t>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br>
              <a:rPr lang="nl-NL" dirty="0"/>
            </a:b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E8EA88AE-7706-BF4C-B6BE-23837307524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82626" y="6224440"/>
            <a:ext cx="625475" cy="35863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5" name="Tijdelijke aanduiding voor dianummer 3">
            <a:extLst>
              <a:ext uri="{FF2B5EF4-FFF2-40B4-BE49-F238E27FC236}">
                <a16:creationId xmlns:a16="http://schemas.microsoft.com/office/drawing/2014/main" id="{C88F48C0-F19F-1C49-8C6C-605CAB4FC7F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  <p:sp>
        <p:nvSpPr>
          <p:cNvPr id="6" name="Title 14">
            <a:extLst>
              <a:ext uri="{FF2B5EF4-FFF2-40B4-BE49-F238E27FC236}">
                <a16:creationId xmlns:a16="http://schemas.microsoft.com/office/drawing/2014/main" id="{755DB178-53F1-464B-B2F6-213ACC5129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2091" y="2562421"/>
            <a:ext cx="7003379" cy="1783336"/>
          </a:xfrm>
        </p:spPr>
        <p:txBody>
          <a:bodyPr lIns="0" tIns="0" rIns="0" bIns="0" anchor="ctr"/>
          <a:lstStyle>
            <a:lvl1pPr>
              <a:lnSpc>
                <a:spcPct val="10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Type a long slide title here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953678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949CE17-C947-1240-9C00-C8101E4C70C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7043" y="0"/>
            <a:ext cx="4174959" cy="6858000"/>
          </a:xfrm>
          <a:custGeom>
            <a:avLst/>
            <a:gdLst>
              <a:gd name="connsiteX0" fmla="*/ 1094874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4959" h="6858000">
                <a:moveTo>
                  <a:pt x="1094874" y="0"/>
                </a:moveTo>
                <a:lnTo>
                  <a:pt x="4174959" y="0"/>
                </a:lnTo>
                <a:lnTo>
                  <a:pt x="4174959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algn="r">
              <a:buFontTx/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/>
              <a:t>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br>
              <a:rPr lang="nl-NL" dirty="0"/>
            </a:b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13" name="Tijdelijke aanduiding voor afbeelding 2">
            <a:extLst>
              <a:ext uri="{FF2B5EF4-FFF2-40B4-BE49-F238E27FC236}">
                <a16:creationId xmlns:a16="http://schemas.microsoft.com/office/drawing/2014/main" id="{E8EA88AE-7706-BF4C-B6BE-23837307524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82626" y="6224440"/>
            <a:ext cx="625475" cy="35863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Do </a:t>
            </a:r>
            <a:r>
              <a:rPr lang="nl-NL" dirty="0" err="1"/>
              <a:t>not</a:t>
            </a:r>
            <a:r>
              <a:rPr lang="nl-NL" dirty="0"/>
              <a:t> change </a:t>
            </a:r>
            <a:r>
              <a:rPr lang="nl-NL" dirty="0" err="1"/>
              <a:t>this</a:t>
            </a:r>
            <a:endParaRPr lang="nl-NL" dirty="0"/>
          </a:p>
        </p:txBody>
      </p:sp>
      <p:sp>
        <p:nvSpPr>
          <p:cNvPr id="5" name="Tijdelijke aanduiding voor dianummer 3">
            <a:extLst>
              <a:ext uri="{FF2B5EF4-FFF2-40B4-BE49-F238E27FC236}">
                <a16:creationId xmlns:a16="http://schemas.microsoft.com/office/drawing/2014/main" id="{2CD3690E-A8DB-834D-9BAC-16DD21E02E3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  <p:sp>
        <p:nvSpPr>
          <p:cNvPr id="6" name="Title 14">
            <a:extLst>
              <a:ext uri="{FF2B5EF4-FFF2-40B4-BE49-F238E27FC236}">
                <a16:creationId xmlns:a16="http://schemas.microsoft.com/office/drawing/2014/main" id="{5EC7DEEB-5C1F-914F-9332-55842134BE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2091" y="2562421"/>
            <a:ext cx="7003379" cy="1783336"/>
          </a:xfrm>
        </p:spPr>
        <p:txBody>
          <a:bodyPr lIns="0" tIns="0" rIns="0" bIns="0" anchor="ctr"/>
          <a:lstStyle>
            <a:lvl1pPr>
              <a:lnSpc>
                <a:spcPct val="10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Type a long slide title here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16717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F0718E8-6476-4542-B27A-3C6A8D4CDC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98258" y="2259106"/>
            <a:ext cx="7355542" cy="1815353"/>
          </a:xfrm>
        </p:spPr>
        <p:txBody>
          <a:bodyPr anchor="b"/>
          <a:lstStyle>
            <a:lvl1pPr marL="0" algn="r">
              <a:lnSpc>
                <a:spcPct val="100000"/>
              </a:lnSpc>
              <a:spcBef>
                <a:spcPts val="0"/>
              </a:spcBef>
              <a:buNone/>
              <a:defRPr sz="4000" b="1" i="0">
                <a:solidFill>
                  <a:schemeClr val="accent1"/>
                </a:solidFill>
                <a:latin typeface="Objectivity" pitchFamily="2" charset="77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GB" dirty="0"/>
              <a:t>Type quote here and perhaps you also need this space for some text.</a:t>
            </a:r>
            <a:endParaRPr lang="nl-NL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BF6476E-409D-FF4F-8842-66A6399590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75729" y="4128247"/>
            <a:ext cx="6078071" cy="579438"/>
          </a:xfrm>
        </p:spPr>
        <p:txBody>
          <a:bodyPr>
            <a:noAutofit/>
          </a:bodyPr>
          <a:lstStyle>
            <a:lvl1pPr algn="r">
              <a:buNone/>
              <a:defRPr sz="2800" b="0" i="0">
                <a:solidFill>
                  <a:schemeClr val="accent2"/>
                </a:solidFill>
                <a:latin typeface="Objectivity Medium" pitchFamily="2" charset="77"/>
              </a:defRPr>
            </a:lvl1pPr>
          </a:lstStyle>
          <a:p>
            <a:pPr lvl="0"/>
            <a:r>
              <a:rPr lang="en-GB" dirty="0"/>
              <a:t>Type name here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5EDC0E-2BF6-954B-8511-86894C23C1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6" name="TextBox 28">
            <a:extLst>
              <a:ext uri="{FF2B5EF4-FFF2-40B4-BE49-F238E27FC236}">
                <a16:creationId xmlns:a16="http://schemas.microsoft.com/office/drawing/2014/main" id="{54348A8F-4EE9-7043-B775-85DC0AA07780}"/>
              </a:ext>
            </a:extLst>
          </p:cNvPr>
          <p:cNvSpPr txBox="1"/>
          <p:nvPr userDrawn="1"/>
        </p:nvSpPr>
        <p:spPr>
          <a:xfrm>
            <a:off x="0" y="-1"/>
            <a:ext cx="3397177" cy="6887905"/>
          </a:xfrm>
          <a:custGeom>
            <a:avLst/>
            <a:gdLst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4350854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3281179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3281179"/>
              <a:gd name="connsiteY0" fmla="*/ 0 h 6883399"/>
              <a:gd name="connsiteX1" fmla="*/ 1819530 w 3281179"/>
              <a:gd name="connsiteY1" fmla="*/ 76575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0 h 6883399"/>
              <a:gd name="connsiteX1" fmla="*/ 2324893 w 3281179"/>
              <a:gd name="connsiteY1" fmla="*/ 9008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1 h 6883400"/>
              <a:gd name="connsiteX1" fmla="*/ 2315868 w 3281179"/>
              <a:gd name="connsiteY1" fmla="*/ 0 h 6883400"/>
              <a:gd name="connsiteX2" fmla="*/ 3281179 w 3281179"/>
              <a:gd name="connsiteY2" fmla="*/ 6883400 h 6883400"/>
              <a:gd name="connsiteX3" fmla="*/ 0 w 3281179"/>
              <a:gd name="connsiteY3" fmla="*/ 6883400 h 6883400"/>
              <a:gd name="connsiteX4" fmla="*/ 0 w 3281179"/>
              <a:gd name="connsiteY4" fmla="*/ 1 h 6883400"/>
              <a:gd name="connsiteX0" fmla="*/ 0 w 3403007"/>
              <a:gd name="connsiteY0" fmla="*/ 1 h 6883400"/>
              <a:gd name="connsiteX1" fmla="*/ 2315868 w 3403007"/>
              <a:gd name="connsiteY1" fmla="*/ 0 h 6883400"/>
              <a:gd name="connsiteX2" fmla="*/ 3403007 w 3403007"/>
              <a:gd name="connsiteY2" fmla="*/ 6874391 h 6883400"/>
              <a:gd name="connsiteX3" fmla="*/ 0 w 3403007"/>
              <a:gd name="connsiteY3" fmla="*/ 6883400 h 6883400"/>
              <a:gd name="connsiteX4" fmla="*/ 0 w 3403007"/>
              <a:gd name="connsiteY4" fmla="*/ 1 h 6883400"/>
              <a:gd name="connsiteX0" fmla="*/ 0 w 3403007"/>
              <a:gd name="connsiteY0" fmla="*/ 1 h 6887905"/>
              <a:gd name="connsiteX1" fmla="*/ 2315868 w 3403007"/>
              <a:gd name="connsiteY1" fmla="*/ 0 h 6887905"/>
              <a:gd name="connsiteX2" fmla="*/ 3403007 w 3403007"/>
              <a:gd name="connsiteY2" fmla="*/ 6887905 h 6887905"/>
              <a:gd name="connsiteX3" fmla="*/ 0 w 3403007"/>
              <a:gd name="connsiteY3" fmla="*/ 6883400 h 6887905"/>
              <a:gd name="connsiteX4" fmla="*/ 0 w 3403007"/>
              <a:gd name="connsiteY4" fmla="*/ 1 h 688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3007" h="6887905">
                <a:moveTo>
                  <a:pt x="0" y="1"/>
                </a:moveTo>
                <a:lnTo>
                  <a:pt x="2315868" y="0"/>
                </a:lnTo>
                <a:lnTo>
                  <a:pt x="3403007" y="6887905"/>
                </a:lnTo>
                <a:lnTo>
                  <a:pt x="0" y="688340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8BD9723-311D-7441-9D80-5F973909AAA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 / </a:t>
            </a:r>
            <a:fld id="{7418E278-365B-2746-8F62-9C1B7D541A4A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04790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F0718E8-6476-4542-B27A-3C6A8D4CDC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96671" y="2259106"/>
            <a:ext cx="7355542" cy="1815353"/>
          </a:xfrm>
        </p:spPr>
        <p:txBody>
          <a:bodyPr anchor="b"/>
          <a:lstStyle>
            <a:lvl1pPr marL="0" algn="r">
              <a:lnSpc>
                <a:spcPct val="100000"/>
              </a:lnSpc>
              <a:spcBef>
                <a:spcPts val="0"/>
              </a:spcBef>
              <a:buNone/>
              <a:defRPr sz="4000" b="1" i="0">
                <a:solidFill>
                  <a:schemeClr val="accent1"/>
                </a:solidFill>
                <a:latin typeface="Objectivity" pitchFamily="2" charset="77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GB" dirty="0"/>
              <a:t>Type quote here and perhaps you also need this space for some text.</a:t>
            </a:r>
            <a:endParaRPr lang="nl-NL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BF6476E-409D-FF4F-8842-66A6399590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74142" y="4128247"/>
            <a:ext cx="6078071" cy="579438"/>
          </a:xfrm>
        </p:spPr>
        <p:txBody>
          <a:bodyPr>
            <a:noAutofit/>
          </a:bodyPr>
          <a:lstStyle>
            <a:lvl1pPr algn="r">
              <a:buNone/>
              <a:defRPr sz="2800" b="0" i="0">
                <a:solidFill>
                  <a:schemeClr val="accent2"/>
                </a:solidFill>
                <a:latin typeface="Objectivity Medium" pitchFamily="2" charset="77"/>
              </a:defRPr>
            </a:lvl1pPr>
          </a:lstStyle>
          <a:p>
            <a:pPr lvl="0"/>
            <a:r>
              <a:rPr lang="en-GB" dirty="0"/>
              <a:t>Type name here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5EDC0E-2BF6-954B-8511-86894C23C1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16" name="Tijdelijke aanduiding voor afbeelding 15">
            <a:extLst>
              <a:ext uri="{FF2B5EF4-FFF2-40B4-BE49-F238E27FC236}">
                <a16:creationId xmlns:a16="http://schemas.microsoft.com/office/drawing/2014/main" id="{D78BF89A-5B92-2C4B-89E5-0FA2968CB22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-3576"/>
            <a:ext cx="3393959" cy="6861576"/>
          </a:xfrm>
          <a:custGeom>
            <a:avLst/>
            <a:gdLst>
              <a:gd name="connsiteX0" fmla="*/ 0 w 3393959"/>
              <a:gd name="connsiteY0" fmla="*/ 0 h 6858000"/>
              <a:gd name="connsiteX1" fmla="*/ 570016 w 3393959"/>
              <a:gd name="connsiteY1" fmla="*/ 0 h 6858000"/>
              <a:gd name="connsiteX2" fmla="*/ 570016 w 3393959"/>
              <a:gd name="connsiteY2" fmla="*/ 2445 h 6858000"/>
              <a:gd name="connsiteX3" fmla="*/ 2315817 w 3393959"/>
              <a:gd name="connsiteY3" fmla="*/ 9938 h 6858000"/>
              <a:gd name="connsiteX4" fmla="*/ 3393959 w 3393959"/>
              <a:gd name="connsiteY4" fmla="*/ 6858000 h 6858000"/>
              <a:gd name="connsiteX5" fmla="*/ 0 w 3393959"/>
              <a:gd name="connsiteY5" fmla="*/ 6858000 h 6858000"/>
              <a:gd name="connsiteX0" fmla="*/ 0 w 3393959"/>
              <a:gd name="connsiteY0" fmla="*/ 3576 h 6861576"/>
              <a:gd name="connsiteX1" fmla="*/ 570016 w 3393959"/>
              <a:gd name="connsiteY1" fmla="*/ 3576 h 6861576"/>
              <a:gd name="connsiteX2" fmla="*/ 570016 w 3393959"/>
              <a:gd name="connsiteY2" fmla="*/ 6021 h 6861576"/>
              <a:gd name="connsiteX3" fmla="*/ 2315817 w 3393959"/>
              <a:gd name="connsiteY3" fmla="*/ 0 h 6861576"/>
              <a:gd name="connsiteX4" fmla="*/ 3393959 w 3393959"/>
              <a:gd name="connsiteY4" fmla="*/ 6861576 h 6861576"/>
              <a:gd name="connsiteX5" fmla="*/ 0 w 3393959"/>
              <a:gd name="connsiteY5" fmla="*/ 6861576 h 6861576"/>
              <a:gd name="connsiteX6" fmla="*/ 0 w 3393959"/>
              <a:gd name="connsiteY6" fmla="*/ 3576 h 686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93959" h="6861576">
                <a:moveTo>
                  <a:pt x="0" y="3576"/>
                </a:moveTo>
                <a:lnTo>
                  <a:pt x="570016" y="3576"/>
                </a:lnTo>
                <a:lnTo>
                  <a:pt x="570016" y="6021"/>
                </a:lnTo>
                <a:lnTo>
                  <a:pt x="2315817" y="0"/>
                </a:lnTo>
                <a:lnTo>
                  <a:pt x="3393959" y="6861576"/>
                </a:lnTo>
                <a:lnTo>
                  <a:pt x="0" y="6861576"/>
                </a:lnTo>
                <a:lnTo>
                  <a:pt x="0" y="357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/>
              <a:t>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br>
              <a:rPr lang="nl-NL" dirty="0"/>
            </a:b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</p:txBody>
      </p:sp>
      <p:sp>
        <p:nvSpPr>
          <p:cNvPr id="6" name="Tijdelijke aanduiding voor dianummer 3">
            <a:extLst>
              <a:ext uri="{FF2B5EF4-FFF2-40B4-BE49-F238E27FC236}">
                <a16:creationId xmlns:a16="http://schemas.microsoft.com/office/drawing/2014/main" id="{273E1F43-35C6-844F-95AA-64C82DF628C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 / </a:t>
            </a:r>
            <a:fld id="{7418E278-365B-2746-8F62-9C1B7D541A4A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530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F0718E8-6476-4542-B27A-3C6A8D4CDC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98258" y="2259106"/>
            <a:ext cx="7355542" cy="1815353"/>
          </a:xfrm>
        </p:spPr>
        <p:txBody>
          <a:bodyPr anchor="b"/>
          <a:lstStyle>
            <a:lvl1pPr marL="0" algn="r">
              <a:lnSpc>
                <a:spcPct val="100000"/>
              </a:lnSpc>
              <a:spcBef>
                <a:spcPts val="0"/>
              </a:spcBef>
              <a:buNone/>
              <a:defRPr sz="4000" b="1" i="0">
                <a:solidFill>
                  <a:schemeClr val="accent1"/>
                </a:solidFill>
                <a:latin typeface="Objectivity" pitchFamily="2" charset="77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GB" dirty="0"/>
              <a:t>Type quote here and perhaps you also need this space for some text.</a:t>
            </a:r>
            <a:endParaRPr lang="nl-NL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BF6476E-409D-FF4F-8842-66A6399590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75729" y="4128247"/>
            <a:ext cx="6078071" cy="579438"/>
          </a:xfrm>
        </p:spPr>
        <p:txBody>
          <a:bodyPr>
            <a:noAutofit/>
          </a:bodyPr>
          <a:lstStyle>
            <a:lvl1pPr algn="r">
              <a:buNone/>
              <a:defRPr sz="2800" b="0" i="0">
                <a:solidFill>
                  <a:schemeClr val="accent2"/>
                </a:solidFill>
                <a:latin typeface="Objectivity Medium" pitchFamily="2" charset="77"/>
              </a:defRPr>
            </a:lvl1pPr>
          </a:lstStyle>
          <a:p>
            <a:pPr lvl="0"/>
            <a:r>
              <a:rPr lang="en-GB" dirty="0"/>
              <a:t>Type name here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5EDC0E-2BF6-954B-8511-86894C23C1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16" name="Tijdelijke aanduiding voor afbeelding 15">
            <a:extLst>
              <a:ext uri="{FF2B5EF4-FFF2-40B4-BE49-F238E27FC236}">
                <a16:creationId xmlns:a16="http://schemas.microsoft.com/office/drawing/2014/main" id="{D78BF89A-5B92-2C4B-89E5-0FA2968CB22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-3576"/>
            <a:ext cx="3393959" cy="6861576"/>
          </a:xfrm>
          <a:custGeom>
            <a:avLst/>
            <a:gdLst>
              <a:gd name="connsiteX0" fmla="*/ 0 w 3393959"/>
              <a:gd name="connsiteY0" fmla="*/ 0 h 6858000"/>
              <a:gd name="connsiteX1" fmla="*/ 570016 w 3393959"/>
              <a:gd name="connsiteY1" fmla="*/ 0 h 6858000"/>
              <a:gd name="connsiteX2" fmla="*/ 570016 w 3393959"/>
              <a:gd name="connsiteY2" fmla="*/ 2445 h 6858000"/>
              <a:gd name="connsiteX3" fmla="*/ 2315817 w 3393959"/>
              <a:gd name="connsiteY3" fmla="*/ 9938 h 6858000"/>
              <a:gd name="connsiteX4" fmla="*/ 3393959 w 3393959"/>
              <a:gd name="connsiteY4" fmla="*/ 6858000 h 6858000"/>
              <a:gd name="connsiteX5" fmla="*/ 0 w 3393959"/>
              <a:gd name="connsiteY5" fmla="*/ 6858000 h 6858000"/>
              <a:gd name="connsiteX0" fmla="*/ 0 w 3393959"/>
              <a:gd name="connsiteY0" fmla="*/ 3576 h 6861576"/>
              <a:gd name="connsiteX1" fmla="*/ 570016 w 3393959"/>
              <a:gd name="connsiteY1" fmla="*/ 3576 h 6861576"/>
              <a:gd name="connsiteX2" fmla="*/ 570016 w 3393959"/>
              <a:gd name="connsiteY2" fmla="*/ 6021 h 6861576"/>
              <a:gd name="connsiteX3" fmla="*/ 2315817 w 3393959"/>
              <a:gd name="connsiteY3" fmla="*/ 0 h 6861576"/>
              <a:gd name="connsiteX4" fmla="*/ 3393959 w 3393959"/>
              <a:gd name="connsiteY4" fmla="*/ 6861576 h 6861576"/>
              <a:gd name="connsiteX5" fmla="*/ 0 w 3393959"/>
              <a:gd name="connsiteY5" fmla="*/ 6861576 h 6861576"/>
              <a:gd name="connsiteX6" fmla="*/ 0 w 3393959"/>
              <a:gd name="connsiteY6" fmla="*/ 3576 h 686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93959" h="6861576">
                <a:moveTo>
                  <a:pt x="0" y="3576"/>
                </a:moveTo>
                <a:lnTo>
                  <a:pt x="570016" y="3576"/>
                </a:lnTo>
                <a:lnTo>
                  <a:pt x="570016" y="6021"/>
                </a:lnTo>
                <a:lnTo>
                  <a:pt x="2315817" y="0"/>
                </a:lnTo>
                <a:lnTo>
                  <a:pt x="3393959" y="6861576"/>
                </a:lnTo>
                <a:lnTo>
                  <a:pt x="0" y="6861576"/>
                </a:lnTo>
                <a:lnTo>
                  <a:pt x="0" y="3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nl-NL" sz="1800" b="0" i="0" u="none" strike="noStrike" smtClean="0">
                <a:effectLst/>
                <a:latin typeface="Objectivity" pitchFamily="2" charset="77"/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/>
              <a:t>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br>
              <a:rPr lang="nl-NL" dirty="0"/>
            </a:b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  <a:p>
            <a:endParaRPr lang="nl-NL" dirty="0"/>
          </a:p>
          <a:p>
            <a:r>
              <a:rPr lang="nl-NL" dirty="0"/>
              <a:t>Set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transparency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/>
              <a:t>of </a:t>
            </a:r>
            <a:r>
              <a:rPr lang="nl-NL" dirty="0" err="1"/>
              <a:t>the</a:t>
            </a:r>
            <a:r>
              <a:rPr lang="nl-NL" dirty="0"/>
              <a:t> image </a:t>
            </a:r>
            <a:r>
              <a:rPr lang="nl-NL" dirty="0" err="1"/>
              <a:t>to</a:t>
            </a:r>
            <a:r>
              <a:rPr lang="nl-NL" dirty="0"/>
              <a:t> 80%</a:t>
            </a:r>
            <a:r>
              <a:rPr lang="nl-NL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endParaRPr lang="nl-NL" dirty="0"/>
          </a:p>
        </p:txBody>
      </p:sp>
      <p:sp>
        <p:nvSpPr>
          <p:cNvPr id="6" name="Tijdelijke aanduiding voor dianummer 3">
            <a:extLst>
              <a:ext uri="{FF2B5EF4-FFF2-40B4-BE49-F238E27FC236}">
                <a16:creationId xmlns:a16="http://schemas.microsoft.com/office/drawing/2014/main" id="{273E1F43-35C6-844F-95AA-64C82DF628C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 / </a:t>
            </a:r>
            <a:fld id="{7418E278-365B-2746-8F62-9C1B7D541A4A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06514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949CE17-C947-1240-9C00-C8101E4C70C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798218" y="0"/>
            <a:ext cx="3393782" cy="6876166"/>
          </a:xfrm>
          <a:custGeom>
            <a:avLst/>
            <a:gdLst>
              <a:gd name="connsiteX0" fmla="*/ 1094874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  <a:gd name="connsiteX0" fmla="*/ 1094874 w 4174959"/>
              <a:gd name="connsiteY0" fmla="*/ 12111 h 6870111"/>
              <a:gd name="connsiteX1" fmla="*/ 3327171 w 4174959"/>
              <a:gd name="connsiteY1" fmla="*/ 0 h 6870111"/>
              <a:gd name="connsiteX2" fmla="*/ 4174959 w 4174959"/>
              <a:gd name="connsiteY2" fmla="*/ 6870111 h 6870111"/>
              <a:gd name="connsiteX3" fmla="*/ 0 w 4174959"/>
              <a:gd name="connsiteY3" fmla="*/ 6870111 h 6870111"/>
              <a:gd name="connsiteX4" fmla="*/ 1094874 w 4174959"/>
              <a:gd name="connsiteY4" fmla="*/ 12111 h 6870111"/>
              <a:gd name="connsiteX0" fmla="*/ 1094874 w 4174959"/>
              <a:gd name="connsiteY0" fmla="*/ 6055 h 6864055"/>
              <a:gd name="connsiteX1" fmla="*/ 3381671 w 4174959"/>
              <a:gd name="connsiteY1" fmla="*/ 0 h 6864055"/>
              <a:gd name="connsiteX2" fmla="*/ 4174959 w 4174959"/>
              <a:gd name="connsiteY2" fmla="*/ 6864055 h 6864055"/>
              <a:gd name="connsiteX3" fmla="*/ 0 w 4174959"/>
              <a:gd name="connsiteY3" fmla="*/ 6864055 h 6864055"/>
              <a:gd name="connsiteX4" fmla="*/ 1094874 w 4174959"/>
              <a:gd name="connsiteY4" fmla="*/ 6055 h 6864055"/>
              <a:gd name="connsiteX0" fmla="*/ 1094874 w 3381671"/>
              <a:gd name="connsiteY0" fmla="*/ 6055 h 6864055"/>
              <a:gd name="connsiteX1" fmla="*/ 3381671 w 3381671"/>
              <a:gd name="connsiteY1" fmla="*/ 0 h 6864055"/>
              <a:gd name="connsiteX2" fmla="*/ 2963833 w 3381671"/>
              <a:gd name="connsiteY2" fmla="*/ 6821666 h 6864055"/>
              <a:gd name="connsiteX3" fmla="*/ 0 w 3381671"/>
              <a:gd name="connsiteY3" fmla="*/ 6864055 h 6864055"/>
              <a:gd name="connsiteX4" fmla="*/ 1094874 w 3381671"/>
              <a:gd name="connsiteY4" fmla="*/ 6055 h 6864055"/>
              <a:gd name="connsiteX0" fmla="*/ 1094874 w 3393782"/>
              <a:gd name="connsiteY0" fmla="*/ 6055 h 6876166"/>
              <a:gd name="connsiteX1" fmla="*/ 3381671 w 3393782"/>
              <a:gd name="connsiteY1" fmla="*/ 0 h 6876166"/>
              <a:gd name="connsiteX2" fmla="*/ 3393782 w 3393782"/>
              <a:gd name="connsiteY2" fmla="*/ 6876166 h 6876166"/>
              <a:gd name="connsiteX3" fmla="*/ 0 w 3393782"/>
              <a:gd name="connsiteY3" fmla="*/ 6864055 h 6876166"/>
              <a:gd name="connsiteX4" fmla="*/ 1094874 w 3393782"/>
              <a:gd name="connsiteY4" fmla="*/ 6055 h 6876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93782" h="6876166">
                <a:moveTo>
                  <a:pt x="1094874" y="6055"/>
                </a:moveTo>
                <a:lnTo>
                  <a:pt x="3381671" y="0"/>
                </a:lnTo>
                <a:lnTo>
                  <a:pt x="3393782" y="6876166"/>
                </a:lnTo>
                <a:lnTo>
                  <a:pt x="0" y="6864055"/>
                </a:lnTo>
                <a:lnTo>
                  <a:pt x="1094874" y="6055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/>
              <a:t>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br>
              <a:rPr lang="nl-NL" dirty="0"/>
            </a:b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BE6705D-BCD5-3246-B75D-7EAC663D75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62092" y="2645612"/>
            <a:ext cx="6625732" cy="269221"/>
          </a:xfrm>
        </p:spPr>
        <p:txBody>
          <a:bodyPr/>
          <a:lstStyle>
            <a:lvl1pPr marL="0">
              <a:buFontTx/>
              <a:buNone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adipiscing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.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9BCD806-AEF4-974F-987B-06BB4CED66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62091" y="3105991"/>
            <a:ext cx="6625733" cy="269221"/>
          </a:xfrm>
        </p:spPr>
        <p:txBody>
          <a:bodyPr/>
          <a:lstStyle>
            <a:lvl1pPr marL="0">
              <a:buNone/>
              <a:defRPr sz="1500" b="1" i="0">
                <a:solidFill>
                  <a:schemeClr val="accent1"/>
                </a:solidFill>
                <a:latin typeface="IBM Plex Sans SemiBold" panose="020B0503050203000203" pitchFamily="34" charset="77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endParaRPr lang="nl-NL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C97C9D2-33F5-4C47-A47C-2F04B96161A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2092" y="3309652"/>
            <a:ext cx="6625733" cy="538162"/>
          </a:xfrm>
        </p:spPr>
        <p:txBody>
          <a:bodyPr/>
          <a:lstStyle>
            <a:lvl1pPr marL="0" indent="0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Aenean</a:t>
            </a:r>
            <a:r>
              <a:rPr lang="nl-NL" dirty="0"/>
              <a:t> eros </a:t>
            </a:r>
            <a:r>
              <a:rPr lang="nl-NL" dirty="0" err="1"/>
              <a:t>est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a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est.</a:t>
            </a:r>
            <a:r>
              <a:rPr lang="nl-NL" dirty="0"/>
              <a:t> </a:t>
            </a:r>
            <a:r>
              <a:rPr lang="nl-NL" dirty="0" err="1"/>
              <a:t>Aenean</a:t>
            </a:r>
            <a:r>
              <a:rPr lang="nl-NL" dirty="0"/>
              <a:t> auctor massa </a:t>
            </a:r>
            <a:r>
              <a:rPr lang="nl-NL" dirty="0" err="1"/>
              <a:t>sapien</a:t>
            </a:r>
            <a:r>
              <a:rPr lang="nl-NL" dirty="0"/>
              <a:t>, </a:t>
            </a:r>
            <a:r>
              <a:rPr lang="nl-NL" dirty="0" err="1"/>
              <a:t>nec</a:t>
            </a:r>
            <a:r>
              <a:rPr lang="nl-NL" dirty="0"/>
              <a:t> </a:t>
            </a:r>
            <a:r>
              <a:rPr lang="nl-NL" dirty="0" err="1"/>
              <a:t>aliquet</a:t>
            </a:r>
            <a:r>
              <a:rPr lang="nl-NL" dirty="0"/>
              <a:t> </a:t>
            </a:r>
            <a:r>
              <a:rPr lang="nl-NL" dirty="0" err="1"/>
              <a:t>mauris</a:t>
            </a:r>
            <a:r>
              <a:rPr lang="nl-NL" dirty="0"/>
              <a:t> </a:t>
            </a:r>
            <a:r>
              <a:rPr lang="nl-NL" dirty="0" err="1"/>
              <a:t>scelerisque</a:t>
            </a:r>
            <a:r>
              <a:rPr lang="nl-NL" dirty="0"/>
              <a:t> in.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A4C8070-8F7F-574A-90B3-2E88153B23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2091" y="3994794"/>
            <a:ext cx="6625733" cy="1947354"/>
          </a:xfrm>
        </p:spPr>
        <p:txBody>
          <a:bodyPr/>
          <a:lstStyle>
            <a:lvl1pPr marL="0" indent="-97200">
              <a:lnSpc>
                <a:spcPts val="2200"/>
              </a:lnSpc>
              <a:spcBef>
                <a:spcPts val="0"/>
              </a:spcBef>
              <a:buClr>
                <a:srgbClr val="132A3F"/>
              </a:buClr>
              <a:buSzPct val="90000"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 marL="577800" indent="-97200">
              <a:lnSpc>
                <a:spcPts val="2200"/>
              </a:lnSpc>
              <a:spcBef>
                <a:spcPts val="0"/>
              </a:spcBef>
              <a:buClr>
                <a:srgbClr val="132A3F"/>
              </a:buClr>
              <a:buSzPct val="90000"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2pPr>
            <a:lvl3pPr>
              <a:defRPr>
                <a:solidFill>
                  <a:srgbClr val="132A3F"/>
                </a:solidFill>
              </a:defRPr>
            </a:lvl3pPr>
            <a:lvl4pPr>
              <a:defRPr>
                <a:solidFill>
                  <a:srgbClr val="132A3F"/>
                </a:solidFill>
              </a:defRPr>
            </a:lvl4pPr>
            <a:lvl5pPr>
              <a:defRPr>
                <a:solidFill>
                  <a:srgbClr val="132A3F"/>
                </a:solidFill>
              </a:defRPr>
            </a:lvl5pPr>
          </a:lstStyle>
          <a:p>
            <a:pPr lvl="0"/>
            <a:r>
              <a:rPr lang="en-GB" dirty="0"/>
              <a:t>Lorem</a:t>
            </a:r>
          </a:p>
          <a:p>
            <a:pPr lvl="0"/>
            <a:r>
              <a:rPr lang="en-GB" dirty="0"/>
              <a:t>Vitae </a:t>
            </a:r>
            <a:r>
              <a:rPr lang="en-GB" dirty="0" err="1"/>
              <a:t>mattis</a:t>
            </a:r>
            <a:endParaRPr lang="en-GB" dirty="0"/>
          </a:p>
          <a:p>
            <a:pPr lvl="1"/>
            <a:r>
              <a:rPr lang="en-GB" dirty="0" err="1"/>
              <a:t>Gecilisis</a:t>
            </a:r>
            <a:r>
              <a:rPr lang="en-GB" dirty="0"/>
              <a:t> </a:t>
            </a:r>
            <a:r>
              <a:rPr lang="en-GB" dirty="0" err="1"/>
              <a:t>arcu</a:t>
            </a:r>
            <a:endParaRPr lang="en-GB" dirty="0"/>
          </a:p>
          <a:p>
            <a:pPr lvl="1"/>
            <a:r>
              <a:rPr lang="en-GB" dirty="0" err="1"/>
              <a:t>Urna</a:t>
            </a:r>
            <a:r>
              <a:rPr lang="en-GB" dirty="0"/>
              <a:t> Vestibulum</a:t>
            </a:r>
            <a:endParaRPr lang="nl-NL" dirty="0"/>
          </a:p>
        </p:txBody>
      </p:sp>
      <p:sp>
        <p:nvSpPr>
          <p:cNvPr id="9" name="Title 14">
            <a:extLst>
              <a:ext uri="{FF2B5EF4-FFF2-40B4-BE49-F238E27FC236}">
                <a16:creationId xmlns:a16="http://schemas.microsoft.com/office/drawing/2014/main" id="{3FE4A38A-10E0-2A4C-8A0A-45F8B9713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2091" y="1069099"/>
            <a:ext cx="6625732" cy="1325020"/>
          </a:xfrm>
        </p:spPr>
        <p:txBody>
          <a:bodyPr lIns="0" tIns="0" rIns="0" bIns="0" anchor="b"/>
          <a:lstStyle>
            <a:lvl1pPr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a long slide title here</a:t>
            </a:r>
            <a:endParaRPr lang="nl-NL" dirty="0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EE18412D-0E8D-F64B-88FA-FE5FB9DC76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12" name="Tijdelijke aanduiding voor dianummer 3">
            <a:extLst>
              <a:ext uri="{FF2B5EF4-FFF2-40B4-BE49-F238E27FC236}">
                <a16:creationId xmlns:a16="http://schemas.microsoft.com/office/drawing/2014/main" id="{318FAEB4-E802-0742-9FE8-AE10C4AEE32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7689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</p:spTree>
    <p:extLst>
      <p:ext uri="{BB962C8B-B14F-4D97-AF65-F5344CB8AC3E}">
        <p14:creationId xmlns:p14="http://schemas.microsoft.com/office/powerpoint/2010/main" val="14097881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66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4">
            <a:extLst>
              <a:ext uri="{FF2B5EF4-FFF2-40B4-BE49-F238E27FC236}">
                <a16:creationId xmlns:a16="http://schemas.microsoft.com/office/drawing/2014/main" id="{3FE4A38A-10E0-2A4C-8A0A-45F8B9713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2091" y="1069099"/>
            <a:ext cx="7003379" cy="866579"/>
          </a:xfrm>
        </p:spPr>
        <p:txBody>
          <a:bodyPr lIns="0" tIns="0" rIns="0" bIns="0" anchor="b"/>
          <a:lstStyle>
            <a:lvl1pPr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slide title here</a:t>
            </a:r>
            <a:endParaRPr lang="nl-NL" dirty="0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EE18412D-0E8D-F64B-88FA-FE5FB9DC76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88D705D3-A714-F44E-A701-E5CFC966E2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62092" y="2208812"/>
            <a:ext cx="6625732" cy="269221"/>
          </a:xfrm>
        </p:spPr>
        <p:txBody>
          <a:bodyPr/>
          <a:lstStyle>
            <a:lvl1pPr marL="0"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adipiscing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.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C50C4F7E-18FA-BB43-BC75-4183789314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62091" y="2669191"/>
            <a:ext cx="6625733" cy="269221"/>
          </a:xfrm>
        </p:spPr>
        <p:txBody>
          <a:bodyPr/>
          <a:lstStyle>
            <a:lvl1pPr marL="0">
              <a:buNone/>
              <a:defRPr sz="1500" b="1" i="0">
                <a:solidFill>
                  <a:schemeClr val="accent1"/>
                </a:solidFill>
                <a:latin typeface="IBM Plex Sans SemiBold" panose="020B0503050203000203" pitchFamily="34" charset="77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endParaRPr lang="nl-NL" dirty="0"/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4F50A68C-C8B0-1F4F-B20A-C82C7A07CC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2092" y="2872852"/>
            <a:ext cx="6625733" cy="538162"/>
          </a:xfrm>
        </p:spPr>
        <p:txBody>
          <a:bodyPr/>
          <a:lstStyle>
            <a:lvl1pPr marL="0" indent="0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Aenean</a:t>
            </a:r>
            <a:r>
              <a:rPr lang="nl-NL" dirty="0"/>
              <a:t> eros </a:t>
            </a:r>
            <a:r>
              <a:rPr lang="nl-NL" dirty="0" err="1"/>
              <a:t>est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a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est.</a:t>
            </a:r>
            <a:r>
              <a:rPr lang="nl-NL" dirty="0"/>
              <a:t> </a:t>
            </a:r>
            <a:r>
              <a:rPr lang="nl-NL" dirty="0" err="1"/>
              <a:t>Aenean</a:t>
            </a:r>
            <a:r>
              <a:rPr lang="nl-NL" dirty="0"/>
              <a:t> auctor massa </a:t>
            </a:r>
            <a:r>
              <a:rPr lang="nl-NL" dirty="0" err="1"/>
              <a:t>sapien</a:t>
            </a:r>
            <a:r>
              <a:rPr lang="nl-NL" dirty="0"/>
              <a:t>, </a:t>
            </a:r>
            <a:r>
              <a:rPr lang="nl-NL" dirty="0" err="1"/>
              <a:t>nec</a:t>
            </a:r>
            <a:r>
              <a:rPr lang="nl-NL" dirty="0"/>
              <a:t> </a:t>
            </a:r>
            <a:r>
              <a:rPr lang="nl-NL" dirty="0" err="1"/>
              <a:t>aliquet</a:t>
            </a:r>
            <a:r>
              <a:rPr lang="nl-NL" dirty="0"/>
              <a:t> </a:t>
            </a:r>
            <a:r>
              <a:rPr lang="nl-NL" dirty="0" err="1"/>
              <a:t>mauris</a:t>
            </a:r>
            <a:r>
              <a:rPr lang="nl-NL" dirty="0"/>
              <a:t> </a:t>
            </a:r>
            <a:r>
              <a:rPr lang="nl-NL" dirty="0" err="1"/>
              <a:t>scelerisque</a:t>
            </a:r>
            <a:r>
              <a:rPr lang="nl-NL" dirty="0"/>
              <a:t> in.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436A29B4-1D67-014F-9B00-6D021FB805F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2091" y="3557994"/>
            <a:ext cx="6625733" cy="1947354"/>
          </a:xfrm>
        </p:spPr>
        <p:txBody>
          <a:bodyPr/>
          <a:lstStyle>
            <a:lvl1pPr marL="0" indent="-97200">
              <a:lnSpc>
                <a:spcPts val="2200"/>
              </a:lnSpc>
              <a:spcBef>
                <a:spcPts val="0"/>
              </a:spcBef>
              <a:buClr>
                <a:srgbClr val="132A3F"/>
              </a:buClr>
              <a:buSzPct val="90000"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 marL="577800" indent="-97200">
              <a:lnSpc>
                <a:spcPts val="2200"/>
              </a:lnSpc>
              <a:spcBef>
                <a:spcPts val="0"/>
              </a:spcBef>
              <a:buClr>
                <a:srgbClr val="132A3F"/>
              </a:buClr>
              <a:buSzPct val="90000"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2pPr>
            <a:lvl3pPr>
              <a:defRPr>
                <a:solidFill>
                  <a:srgbClr val="132A3F"/>
                </a:solidFill>
              </a:defRPr>
            </a:lvl3pPr>
            <a:lvl4pPr>
              <a:defRPr>
                <a:solidFill>
                  <a:srgbClr val="132A3F"/>
                </a:solidFill>
              </a:defRPr>
            </a:lvl4pPr>
            <a:lvl5pPr>
              <a:defRPr>
                <a:solidFill>
                  <a:srgbClr val="132A3F"/>
                </a:solidFill>
              </a:defRPr>
            </a:lvl5pPr>
          </a:lstStyle>
          <a:p>
            <a:pPr lvl="0"/>
            <a:r>
              <a:rPr lang="en-GB" dirty="0"/>
              <a:t>Lorem</a:t>
            </a:r>
          </a:p>
          <a:p>
            <a:pPr lvl="0"/>
            <a:r>
              <a:rPr lang="en-GB" dirty="0"/>
              <a:t>Vitae </a:t>
            </a:r>
            <a:r>
              <a:rPr lang="en-GB" dirty="0" err="1"/>
              <a:t>mattis</a:t>
            </a:r>
            <a:endParaRPr lang="en-GB" dirty="0"/>
          </a:p>
          <a:p>
            <a:pPr lvl="1"/>
            <a:r>
              <a:rPr lang="en-GB" dirty="0" err="1"/>
              <a:t>Gecilisis</a:t>
            </a:r>
            <a:r>
              <a:rPr lang="en-GB" dirty="0"/>
              <a:t> </a:t>
            </a:r>
            <a:r>
              <a:rPr lang="en-GB" dirty="0" err="1"/>
              <a:t>arcu</a:t>
            </a:r>
            <a:endParaRPr lang="en-GB" dirty="0"/>
          </a:p>
          <a:p>
            <a:pPr lvl="1"/>
            <a:r>
              <a:rPr lang="en-GB" dirty="0" err="1"/>
              <a:t>Urna</a:t>
            </a:r>
            <a:r>
              <a:rPr lang="en-GB" dirty="0"/>
              <a:t> Vestibulum</a:t>
            </a:r>
            <a:endParaRPr lang="nl-NL" dirty="0"/>
          </a:p>
        </p:txBody>
      </p:sp>
      <p:sp>
        <p:nvSpPr>
          <p:cNvPr id="10" name="Picture Placeholder 15">
            <a:extLst>
              <a:ext uri="{FF2B5EF4-FFF2-40B4-BE49-F238E27FC236}">
                <a16:creationId xmlns:a16="http://schemas.microsoft.com/office/drawing/2014/main" id="{3BD08C1A-B2F9-AD4B-9379-79C04058912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798218" y="0"/>
            <a:ext cx="3393782" cy="6876166"/>
          </a:xfrm>
          <a:custGeom>
            <a:avLst/>
            <a:gdLst>
              <a:gd name="connsiteX0" fmla="*/ 1094874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  <a:gd name="connsiteX0" fmla="*/ 1094874 w 4174959"/>
              <a:gd name="connsiteY0" fmla="*/ 12111 h 6870111"/>
              <a:gd name="connsiteX1" fmla="*/ 3327171 w 4174959"/>
              <a:gd name="connsiteY1" fmla="*/ 0 h 6870111"/>
              <a:gd name="connsiteX2" fmla="*/ 4174959 w 4174959"/>
              <a:gd name="connsiteY2" fmla="*/ 6870111 h 6870111"/>
              <a:gd name="connsiteX3" fmla="*/ 0 w 4174959"/>
              <a:gd name="connsiteY3" fmla="*/ 6870111 h 6870111"/>
              <a:gd name="connsiteX4" fmla="*/ 1094874 w 4174959"/>
              <a:gd name="connsiteY4" fmla="*/ 12111 h 6870111"/>
              <a:gd name="connsiteX0" fmla="*/ 1094874 w 4174959"/>
              <a:gd name="connsiteY0" fmla="*/ 6055 h 6864055"/>
              <a:gd name="connsiteX1" fmla="*/ 3381671 w 4174959"/>
              <a:gd name="connsiteY1" fmla="*/ 0 h 6864055"/>
              <a:gd name="connsiteX2" fmla="*/ 4174959 w 4174959"/>
              <a:gd name="connsiteY2" fmla="*/ 6864055 h 6864055"/>
              <a:gd name="connsiteX3" fmla="*/ 0 w 4174959"/>
              <a:gd name="connsiteY3" fmla="*/ 6864055 h 6864055"/>
              <a:gd name="connsiteX4" fmla="*/ 1094874 w 4174959"/>
              <a:gd name="connsiteY4" fmla="*/ 6055 h 6864055"/>
              <a:gd name="connsiteX0" fmla="*/ 1094874 w 3381671"/>
              <a:gd name="connsiteY0" fmla="*/ 6055 h 6864055"/>
              <a:gd name="connsiteX1" fmla="*/ 3381671 w 3381671"/>
              <a:gd name="connsiteY1" fmla="*/ 0 h 6864055"/>
              <a:gd name="connsiteX2" fmla="*/ 2963833 w 3381671"/>
              <a:gd name="connsiteY2" fmla="*/ 6821666 h 6864055"/>
              <a:gd name="connsiteX3" fmla="*/ 0 w 3381671"/>
              <a:gd name="connsiteY3" fmla="*/ 6864055 h 6864055"/>
              <a:gd name="connsiteX4" fmla="*/ 1094874 w 3381671"/>
              <a:gd name="connsiteY4" fmla="*/ 6055 h 6864055"/>
              <a:gd name="connsiteX0" fmla="*/ 1094874 w 3393782"/>
              <a:gd name="connsiteY0" fmla="*/ 6055 h 6876166"/>
              <a:gd name="connsiteX1" fmla="*/ 3381671 w 3393782"/>
              <a:gd name="connsiteY1" fmla="*/ 0 h 6876166"/>
              <a:gd name="connsiteX2" fmla="*/ 3393782 w 3393782"/>
              <a:gd name="connsiteY2" fmla="*/ 6876166 h 6876166"/>
              <a:gd name="connsiteX3" fmla="*/ 0 w 3393782"/>
              <a:gd name="connsiteY3" fmla="*/ 6864055 h 6876166"/>
              <a:gd name="connsiteX4" fmla="*/ 1094874 w 3393782"/>
              <a:gd name="connsiteY4" fmla="*/ 6055 h 6876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93782" h="6876166">
                <a:moveTo>
                  <a:pt x="1094874" y="6055"/>
                </a:moveTo>
                <a:lnTo>
                  <a:pt x="3381671" y="0"/>
                </a:lnTo>
                <a:lnTo>
                  <a:pt x="3393782" y="6876166"/>
                </a:lnTo>
                <a:lnTo>
                  <a:pt x="0" y="6864055"/>
                </a:lnTo>
                <a:lnTo>
                  <a:pt x="1094874" y="6055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/>
              <a:t>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br>
              <a:rPr lang="nl-NL" dirty="0"/>
            </a:b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12" name="Tijdelijke aanduiding voor dianummer 3">
            <a:extLst>
              <a:ext uri="{FF2B5EF4-FFF2-40B4-BE49-F238E27FC236}">
                <a16:creationId xmlns:a16="http://schemas.microsoft.com/office/drawing/2014/main" id="{F84DC48F-391D-0D40-BE09-6F8B90ADB8D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</p:spTree>
    <p:extLst>
      <p:ext uri="{BB962C8B-B14F-4D97-AF65-F5344CB8AC3E}">
        <p14:creationId xmlns:p14="http://schemas.microsoft.com/office/powerpoint/2010/main" val="1806816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4">
            <a:extLst>
              <a:ext uri="{FF2B5EF4-FFF2-40B4-BE49-F238E27FC236}">
                <a16:creationId xmlns:a16="http://schemas.microsoft.com/office/drawing/2014/main" id="{3FE4A38A-10E0-2A4C-8A0A-45F8B9713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2091" y="1069099"/>
            <a:ext cx="7003379" cy="866579"/>
          </a:xfrm>
        </p:spPr>
        <p:txBody>
          <a:bodyPr lIns="0" tIns="0" rIns="0" bIns="0" anchor="b"/>
          <a:lstStyle>
            <a:lvl1pPr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slide title here</a:t>
            </a:r>
            <a:endParaRPr lang="nl-NL" dirty="0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EE18412D-0E8D-F64B-88FA-FE5FB9DC76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12" name="TextBox 28">
            <a:extLst>
              <a:ext uri="{FF2B5EF4-FFF2-40B4-BE49-F238E27FC236}">
                <a16:creationId xmlns:a16="http://schemas.microsoft.com/office/drawing/2014/main" id="{6C346BBD-C34A-6148-BE34-76AB32DB3491}"/>
              </a:ext>
            </a:extLst>
          </p:cNvPr>
          <p:cNvSpPr txBox="1"/>
          <p:nvPr userDrawn="1"/>
        </p:nvSpPr>
        <p:spPr>
          <a:xfrm flipH="1">
            <a:off x="8794823" y="-1"/>
            <a:ext cx="3397177" cy="6887905"/>
          </a:xfrm>
          <a:custGeom>
            <a:avLst/>
            <a:gdLst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4350854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4350854"/>
              <a:gd name="connsiteY0" fmla="*/ 0 h 6883399"/>
              <a:gd name="connsiteX1" fmla="*/ 4350854 w 4350854"/>
              <a:gd name="connsiteY1" fmla="*/ 0 h 6883399"/>
              <a:gd name="connsiteX2" fmla="*/ 3281179 w 4350854"/>
              <a:gd name="connsiteY2" fmla="*/ 6883399 h 6883399"/>
              <a:gd name="connsiteX3" fmla="*/ 0 w 4350854"/>
              <a:gd name="connsiteY3" fmla="*/ 6883399 h 6883399"/>
              <a:gd name="connsiteX4" fmla="*/ 0 w 4350854"/>
              <a:gd name="connsiteY4" fmla="*/ 0 h 6883399"/>
              <a:gd name="connsiteX0" fmla="*/ 0 w 3281179"/>
              <a:gd name="connsiteY0" fmla="*/ 0 h 6883399"/>
              <a:gd name="connsiteX1" fmla="*/ 1819530 w 3281179"/>
              <a:gd name="connsiteY1" fmla="*/ 76575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0 h 6883399"/>
              <a:gd name="connsiteX1" fmla="*/ 2324893 w 3281179"/>
              <a:gd name="connsiteY1" fmla="*/ 9008 h 6883399"/>
              <a:gd name="connsiteX2" fmla="*/ 3281179 w 3281179"/>
              <a:gd name="connsiteY2" fmla="*/ 6883399 h 6883399"/>
              <a:gd name="connsiteX3" fmla="*/ 0 w 3281179"/>
              <a:gd name="connsiteY3" fmla="*/ 6883399 h 6883399"/>
              <a:gd name="connsiteX4" fmla="*/ 0 w 3281179"/>
              <a:gd name="connsiteY4" fmla="*/ 0 h 6883399"/>
              <a:gd name="connsiteX0" fmla="*/ 0 w 3281179"/>
              <a:gd name="connsiteY0" fmla="*/ 1 h 6883400"/>
              <a:gd name="connsiteX1" fmla="*/ 2315868 w 3281179"/>
              <a:gd name="connsiteY1" fmla="*/ 0 h 6883400"/>
              <a:gd name="connsiteX2" fmla="*/ 3281179 w 3281179"/>
              <a:gd name="connsiteY2" fmla="*/ 6883400 h 6883400"/>
              <a:gd name="connsiteX3" fmla="*/ 0 w 3281179"/>
              <a:gd name="connsiteY3" fmla="*/ 6883400 h 6883400"/>
              <a:gd name="connsiteX4" fmla="*/ 0 w 3281179"/>
              <a:gd name="connsiteY4" fmla="*/ 1 h 6883400"/>
              <a:gd name="connsiteX0" fmla="*/ 0 w 3403007"/>
              <a:gd name="connsiteY0" fmla="*/ 1 h 6883400"/>
              <a:gd name="connsiteX1" fmla="*/ 2315868 w 3403007"/>
              <a:gd name="connsiteY1" fmla="*/ 0 h 6883400"/>
              <a:gd name="connsiteX2" fmla="*/ 3403007 w 3403007"/>
              <a:gd name="connsiteY2" fmla="*/ 6874391 h 6883400"/>
              <a:gd name="connsiteX3" fmla="*/ 0 w 3403007"/>
              <a:gd name="connsiteY3" fmla="*/ 6883400 h 6883400"/>
              <a:gd name="connsiteX4" fmla="*/ 0 w 3403007"/>
              <a:gd name="connsiteY4" fmla="*/ 1 h 6883400"/>
              <a:gd name="connsiteX0" fmla="*/ 0 w 3403007"/>
              <a:gd name="connsiteY0" fmla="*/ 1 h 6887905"/>
              <a:gd name="connsiteX1" fmla="*/ 2315868 w 3403007"/>
              <a:gd name="connsiteY1" fmla="*/ 0 h 6887905"/>
              <a:gd name="connsiteX2" fmla="*/ 3403007 w 3403007"/>
              <a:gd name="connsiteY2" fmla="*/ 6887905 h 6887905"/>
              <a:gd name="connsiteX3" fmla="*/ 0 w 3403007"/>
              <a:gd name="connsiteY3" fmla="*/ 6883400 h 6887905"/>
              <a:gd name="connsiteX4" fmla="*/ 0 w 3403007"/>
              <a:gd name="connsiteY4" fmla="*/ 1 h 688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3007" h="6887905">
                <a:moveTo>
                  <a:pt x="0" y="1"/>
                </a:moveTo>
                <a:lnTo>
                  <a:pt x="2315868" y="0"/>
                </a:lnTo>
                <a:lnTo>
                  <a:pt x="3403007" y="6887905"/>
                </a:lnTo>
                <a:lnTo>
                  <a:pt x="0" y="688340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9D58C95F-9B0E-B64C-B24E-19E574E9976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AD0B66A1-9DA1-4B4A-AF7D-5584C1573D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62092" y="2208812"/>
            <a:ext cx="6625732" cy="269221"/>
          </a:xfrm>
        </p:spPr>
        <p:txBody>
          <a:bodyPr/>
          <a:lstStyle>
            <a:lvl1pPr marL="0"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adipiscing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.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CC4C113-240E-A94A-B6F1-11201C06600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62091" y="2669191"/>
            <a:ext cx="6625733" cy="269221"/>
          </a:xfrm>
        </p:spPr>
        <p:txBody>
          <a:bodyPr/>
          <a:lstStyle>
            <a:lvl1pPr marL="0">
              <a:buNone/>
              <a:defRPr sz="1500" b="1" i="0">
                <a:solidFill>
                  <a:schemeClr val="accent1"/>
                </a:solidFill>
                <a:latin typeface="IBM Plex Sans SemiBold" panose="020B0503050203000203" pitchFamily="34" charset="77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endParaRPr lang="nl-NL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68D668F3-D4D0-0F40-8DB6-53E1FEC0DF7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2092" y="2872852"/>
            <a:ext cx="6625733" cy="538162"/>
          </a:xfrm>
        </p:spPr>
        <p:txBody>
          <a:bodyPr/>
          <a:lstStyle>
            <a:lvl1pPr marL="0" indent="0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Aenean</a:t>
            </a:r>
            <a:r>
              <a:rPr lang="nl-NL" dirty="0"/>
              <a:t> eros </a:t>
            </a:r>
            <a:r>
              <a:rPr lang="nl-NL" dirty="0" err="1"/>
              <a:t>est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a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est.</a:t>
            </a:r>
            <a:r>
              <a:rPr lang="nl-NL" dirty="0"/>
              <a:t> </a:t>
            </a:r>
            <a:r>
              <a:rPr lang="nl-NL" dirty="0" err="1"/>
              <a:t>Aenean</a:t>
            </a:r>
            <a:r>
              <a:rPr lang="nl-NL" dirty="0"/>
              <a:t> auctor massa </a:t>
            </a:r>
            <a:r>
              <a:rPr lang="nl-NL" dirty="0" err="1"/>
              <a:t>sapien</a:t>
            </a:r>
            <a:r>
              <a:rPr lang="nl-NL" dirty="0"/>
              <a:t>, </a:t>
            </a:r>
            <a:r>
              <a:rPr lang="nl-NL" dirty="0" err="1"/>
              <a:t>nec</a:t>
            </a:r>
            <a:r>
              <a:rPr lang="nl-NL" dirty="0"/>
              <a:t> </a:t>
            </a:r>
            <a:r>
              <a:rPr lang="nl-NL" dirty="0" err="1"/>
              <a:t>aliquet</a:t>
            </a:r>
            <a:r>
              <a:rPr lang="nl-NL" dirty="0"/>
              <a:t> </a:t>
            </a:r>
            <a:r>
              <a:rPr lang="nl-NL" dirty="0" err="1"/>
              <a:t>mauris</a:t>
            </a:r>
            <a:r>
              <a:rPr lang="nl-NL" dirty="0"/>
              <a:t> </a:t>
            </a:r>
            <a:r>
              <a:rPr lang="nl-NL" dirty="0" err="1"/>
              <a:t>scelerisque</a:t>
            </a:r>
            <a:r>
              <a:rPr lang="nl-NL" dirty="0"/>
              <a:t> in.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97A53A52-7E84-8740-BD93-3E95F02E96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2091" y="3557994"/>
            <a:ext cx="6625733" cy="1947354"/>
          </a:xfrm>
        </p:spPr>
        <p:txBody>
          <a:bodyPr/>
          <a:lstStyle>
            <a:lvl1pPr marL="0" indent="-97200">
              <a:lnSpc>
                <a:spcPts val="2200"/>
              </a:lnSpc>
              <a:spcBef>
                <a:spcPts val="0"/>
              </a:spcBef>
              <a:buClr>
                <a:srgbClr val="132A3F"/>
              </a:buClr>
              <a:buSzPct val="90000"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 marL="577800" indent="-97200">
              <a:lnSpc>
                <a:spcPts val="2200"/>
              </a:lnSpc>
              <a:spcBef>
                <a:spcPts val="0"/>
              </a:spcBef>
              <a:buClr>
                <a:srgbClr val="132A3F"/>
              </a:buClr>
              <a:buSzPct val="90000"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2pPr>
            <a:lvl3pPr>
              <a:defRPr>
                <a:solidFill>
                  <a:srgbClr val="132A3F"/>
                </a:solidFill>
              </a:defRPr>
            </a:lvl3pPr>
            <a:lvl4pPr>
              <a:defRPr>
                <a:solidFill>
                  <a:srgbClr val="132A3F"/>
                </a:solidFill>
              </a:defRPr>
            </a:lvl4pPr>
            <a:lvl5pPr>
              <a:defRPr>
                <a:solidFill>
                  <a:srgbClr val="132A3F"/>
                </a:solidFill>
              </a:defRPr>
            </a:lvl5pPr>
          </a:lstStyle>
          <a:p>
            <a:pPr lvl="0"/>
            <a:r>
              <a:rPr lang="en-GB" dirty="0"/>
              <a:t>Lorem</a:t>
            </a:r>
          </a:p>
          <a:p>
            <a:pPr lvl="0"/>
            <a:r>
              <a:rPr lang="en-GB" dirty="0"/>
              <a:t>Vitae </a:t>
            </a:r>
            <a:r>
              <a:rPr lang="en-GB" dirty="0" err="1"/>
              <a:t>mattis</a:t>
            </a:r>
            <a:endParaRPr lang="en-GB" dirty="0"/>
          </a:p>
          <a:p>
            <a:pPr lvl="1"/>
            <a:r>
              <a:rPr lang="en-GB" dirty="0" err="1"/>
              <a:t>Gecilisis</a:t>
            </a:r>
            <a:r>
              <a:rPr lang="en-GB" dirty="0"/>
              <a:t> </a:t>
            </a:r>
            <a:r>
              <a:rPr lang="en-GB" dirty="0" err="1"/>
              <a:t>arcu</a:t>
            </a:r>
            <a:endParaRPr lang="en-GB" dirty="0"/>
          </a:p>
          <a:p>
            <a:pPr lvl="1"/>
            <a:r>
              <a:rPr lang="en-GB" dirty="0" err="1"/>
              <a:t>Urna</a:t>
            </a:r>
            <a:r>
              <a:rPr lang="en-GB" dirty="0"/>
              <a:t> Vestibulum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03737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DC6B62EF-B9B3-414D-83DC-55A9A17EE1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5357" y="2622167"/>
            <a:ext cx="5525160" cy="554788"/>
          </a:xfrm>
        </p:spPr>
        <p:txBody>
          <a:bodyPr/>
          <a:lstStyle>
            <a:lvl1pPr marL="0" indent="0">
              <a:lnSpc>
                <a:spcPts val="2200"/>
              </a:lnSpc>
              <a:spcBef>
                <a:spcPts val="0"/>
              </a:spcBef>
              <a:buNone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adipiscing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. </a:t>
            </a:r>
            <a:r>
              <a:rPr lang="nl-NL" dirty="0" err="1"/>
              <a:t>Aenean</a:t>
            </a:r>
            <a:r>
              <a:rPr lang="nl-NL" dirty="0"/>
              <a:t> eros </a:t>
            </a:r>
            <a:r>
              <a:rPr lang="nl-NL" dirty="0" err="1"/>
              <a:t>est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a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est.</a:t>
            </a:r>
            <a:endParaRPr lang="nl-NL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3E37C4BF-AEF5-0645-AF81-ED7A35F08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5357" y="3313828"/>
            <a:ext cx="5525160" cy="26171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accent1"/>
                </a:solidFill>
                <a:latin typeface="IBM Plex Sans SemiBold" panose="020B0503050203000203" pitchFamily="34" charset="77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endParaRPr lang="nl-NL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C49745E-03EF-904C-9014-9D294DFAE52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5357" y="3548289"/>
            <a:ext cx="5525160" cy="2250833"/>
          </a:xfrm>
        </p:spPr>
        <p:txBody>
          <a:bodyPr/>
          <a:lstStyle>
            <a:lvl1pPr marL="0" indent="0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500" b="0" i="0">
                <a:solidFill>
                  <a:schemeClr val="accent1"/>
                </a:solidFill>
                <a:latin typeface="IBM Plex Sans Light" panose="020B0403050203000203" pitchFamily="34" charset="0"/>
              </a:defRPr>
            </a:lvl1pPr>
            <a:lvl2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2pPr>
            <a:lvl3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3pPr>
            <a:lvl4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4pPr>
            <a:lvl5pPr>
              <a:buNone/>
              <a:defRPr sz="1500" b="0" i="0">
                <a:solidFill>
                  <a:srgbClr val="132A3F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GB" dirty="0"/>
              <a:t> Lorem</a:t>
            </a:r>
          </a:p>
        </p:txBody>
      </p:sp>
      <p:sp>
        <p:nvSpPr>
          <p:cNvPr id="7" name="Title 14">
            <a:extLst>
              <a:ext uri="{FF2B5EF4-FFF2-40B4-BE49-F238E27FC236}">
                <a16:creationId xmlns:a16="http://schemas.microsoft.com/office/drawing/2014/main" id="{5BA21951-CE47-004E-BDD4-5AFDB2FCAC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56" y="1069099"/>
            <a:ext cx="5525160" cy="1325020"/>
          </a:xfrm>
        </p:spPr>
        <p:txBody>
          <a:bodyPr lIns="0" tIns="0" rIns="0" bIns="0" anchor="b"/>
          <a:lstStyle>
            <a:lvl1pPr>
              <a:lnSpc>
                <a:spcPct val="100000"/>
              </a:lnSpc>
              <a:defRPr sz="50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Type a long slide title</a:t>
            </a:r>
            <a:endParaRPr lang="nl-NL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700C900-DB93-9D4C-9343-C409C697CA1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624963" y="0"/>
            <a:ext cx="5567039" cy="6864980"/>
          </a:xfrm>
          <a:custGeom>
            <a:avLst/>
            <a:gdLst>
              <a:gd name="connsiteX0" fmla="*/ 1094874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  <a:gd name="connsiteX0" fmla="*/ 779706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  <a:gd name="connsiteX4" fmla="*/ 779706 w 4174959"/>
              <a:gd name="connsiteY4" fmla="*/ 0 h 6858000"/>
              <a:gd name="connsiteX0" fmla="*/ 779706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  <a:gd name="connsiteX4" fmla="*/ 779706 w 4174959"/>
              <a:gd name="connsiteY4" fmla="*/ 0 h 6858000"/>
              <a:gd name="connsiteX0" fmla="*/ 779706 w 4174959"/>
              <a:gd name="connsiteY0" fmla="*/ 0 h 6858000"/>
              <a:gd name="connsiteX1" fmla="*/ 4174959 w 4174959"/>
              <a:gd name="connsiteY1" fmla="*/ 0 h 6858000"/>
              <a:gd name="connsiteX2" fmla="*/ 4174959 w 4174959"/>
              <a:gd name="connsiteY2" fmla="*/ 6858000 h 6858000"/>
              <a:gd name="connsiteX3" fmla="*/ 0 w 4174959"/>
              <a:gd name="connsiteY3" fmla="*/ 6858000 h 6858000"/>
              <a:gd name="connsiteX4" fmla="*/ 779706 w 4174959"/>
              <a:gd name="connsiteY4" fmla="*/ 0 h 6858000"/>
              <a:gd name="connsiteX0" fmla="*/ 811352 w 4206605"/>
              <a:gd name="connsiteY0" fmla="*/ 0 h 6864980"/>
              <a:gd name="connsiteX1" fmla="*/ 4206605 w 4206605"/>
              <a:gd name="connsiteY1" fmla="*/ 0 h 6864980"/>
              <a:gd name="connsiteX2" fmla="*/ 4206605 w 4206605"/>
              <a:gd name="connsiteY2" fmla="*/ 6858000 h 6864980"/>
              <a:gd name="connsiteX3" fmla="*/ 0 w 4206605"/>
              <a:gd name="connsiteY3" fmla="*/ 6864980 h 6864980"/>
              <a:gd name="connsiteX4" fmla="*/ 811352 w 4206605"/>
              <a:gd name="connsiteY4" fmla="*/ 0 h 6864980"/>
              <a:gd name="connsiteX0" fmla="*/ 811352 w 4206605"/>
              <a:gd name="connsiteY0" fmla="*/ 0 h 6864980"/>
              <a:gd name="connsiteX1" fmla="*/ 4206605 w 4206605"/>
              <a:gd name="connsiteY1" fmla="*/ 0 h 6864980"/>
              <a:gd name="connsiteX2" fmla="*/ 4206605 w 4206605"/>
              <a:gd name="connsiteY2" fmla="*/ 6858000 h 6864980"/>
              <a:gd name="connsiteX3" fmla="*/ 0 w 4206605"/>
              <a:gd name="connsiteY3" fmla="*/ 6864980 h 6864980"/>
              <a:gd name="connsiteX4" fmla="*/ 811352 w 4206605"/>
              <a:gd name="connsiteY4" fmla="*/ 0 h 6864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6605" h="6864980">
                <a:moveTo>
                  <a:pt x="811352" y="0"/>
                </a:moveTo>
                <a:lnTo>
                  <a:pt x="4206605" y="0"/>
                </a:lnTo>
                <a:lnTo>
                  <a:pt x="4206605" y="6858000"/>
                </a:lnTo>
                <a:lnTo>
                  <a:pt x="0" y="6864980"/>
                </a:lnTo>
                <a:cubicBezTo>
                  <a:pt x="106513" y="5975010"/>
                  <a:pt x="725197" y="729916"/>
                  <a:pt x="811352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Click on </a:t>
            </a:r>
            <a:r>
              <a:rPr lang="nl-NL" dirty="0" err="1"/>
              <a:t>the</a:t>
            </a:r>
            <a:r>
              <a:rPr lang="nl-NL" dirty="0"/>
              <a:t> icon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image </a:t>
            </a:r>
            <a:br>
              <a:rPr lang="nl-NL" dirty="0"/>
            </a:br>
            <a:r>
              <a:rPr lang="nl-NL" dirty="0" err="1"/>
              <a:t>Left</a:t>
            </a:r>
            <a:r>
              <a:rPr lang="nl-NL" dirty="0"/>
              <a:t> mouse click on image </a:t>
            </a: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cropping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 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4819B726-A2D2-3B43-A57B-160B6489E5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82626" y="6224443"/>
            <a:ext cx="626746" cy="358638"/>
          </a:xfrm>
          <a:prstGeom prst="rect">
            <a:avLst/>
          </a:prstGeom>
        </p:spPr>
      </p:pic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EE51952A-DD6E-A642-B199-DC652F40A11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 </a:t>
            </a:r>
            <a:r>
              <a:rPr lang="nl-NL" sz="1000" dirty="0"/>
              <a:t>/ </a:t>
            </a:r>
            <a:fld id="{7418E278-365B-2746-8F62-9C1B7D541A4A}" type="slidenum">
              <a:rPr lang="nl-NL" sz="1000" smtClean="0"/>
              <a:pPr/>
              <a:t>‹#›</a:t>
            </a:fld>
            <a:endParaRPr lang="nl-NL" sz="1000" dirty="0"/>
          </a:p>
        </p:txBody>
      </p:sp>
    </p:spTree>
    <p:extLst>
      <p:ext uri="{BB962C8B-B14F-4D97-AF65-F5344CB8AC3E}">
        <p14:creationId xmlns:p14="http://schemas.microsoft.com/office/powerpoint/2010/main" val="1542326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F8F8FA-15B2-7442-B73A-7E9324CD8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0000" tIns="45720" rIns="91440" bIns="45720" rtlCol="0" anchor="ctr">
            <a:noAutofit/>
          </a:bodyPr>
          <a:lstStyle/>
          <a:p>
            <a:r>
              <a:rPr lang="nl-NL" dirty="0"/>
              <a:t>Klik om stijl te bewerken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9D5C5-F574-8541-A2AA-1662C1757D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C0D60-9D48-F44F-B648-9F13C1FAEB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bjectivity" pitchFamily="2" charset="77"/>
              </a:defRPr>
            </a:lvl1pPr>
          </a:lstStyle>
          <a:p>
            <a:endParaRPr lang="nl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FF05B-0A5A-E845-8540-578DC0DC59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bjectivity" pitchFamily="2" charset="77"/>
              </a:defRPr>
            </a:lvl1pPr>
          </a:lstStyle>
          <a:p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7AA16-CEB9-C349-87E8-7A51CB406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77"/>
              </a:defRPr>
            </a:lvl1pPr>
          </a:lstStyle>
          <a:p>
            <a:fld id="{7418E278-365B-2746-8F62-9C1B7D541A4A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55514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49" r:id="rId2"/>
    <p:sldLayoutId id="2147483650" r:id="rId3"/>
    <p:sldLayoutId id="2147483655" r:id="rId4"/>
    <p:sldLayoutId id="2147483669" r:id="rId5"/>
    <p:sldLayoutId id="2147483651" r:id="rId6"/>
    <p:sldLayoutId id="2147483656" r:id="rId7"/>
    <p:sldLayoutId id="2147483667" r:id="rId8"/>
    <p:sldLayoutId id="2147483652" r:id="rId9"/>
    <p:sldLayoutId id="2147483653" r:id="rId10"/>
    <p:sldLayoutId id="2147483657" r:id="rId11"/>
    <p:sldLayoutId id="2147483658" r:id="rId12"/>
    <p:sldLayoutId id="2147483659" r:id="rId13"/>
    <p:sldLayoutId id="2147483670" r:id="rId14"/>
    <p:sldLayoutId id="2147483671" r:id="rId15"/>
    <p:sldLayoutId id="2147483668" r:id="rId16"/>
    <p:sldLayoutId id="2147483660" r:id="rId17"/>
    <p:sldLayoutId id="2147483662" r:id="rId18"/>
    <p:sldLayoutId id="2147483672" r:id="rId19"/>
    <p:sldLayoutId id="2147483673" r:id="rId20"/>
    <p:sldLayoutId id="2147483674" r:id="rId21"/>
    <p:sldLayoutId id="2147483663" r:id="rId22"/>
    <p:sldLayoutId id="2147483654" r:id="rId23"/>
    <p:sldLayoutId id="2147483665" r:id="rId24"/>
    <p:sldLayoutId id="2147483664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accent1"/>
          </a:solidFill>
          <a:latin typeface="Objectivity" pitchFamily="2" charset="77"/>
          <a:ea typeface="+mj-ea"/>
          <a:cs typeface="+mj-cs"/>
        </a:defRPr>
      </a:lvl1pPr>
    </p:titleStyle>
    <p:bodyStyle>
      <a:lvl1pPr marL="22860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Objectivity" pitchFamily="2" charset="77"/>
          <a:ea typeface="+mn-ea"/>
          <a:cs typeface="+mn-cs"/>
        </a:defRPr>
      </a:lvl1pPr>
      <a:lvl2pPr marL="685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Objectivity" pitchFamily="2" charset="77"/>
          <a:ea typeface="+mn-ea"/>
          <a:cs typeface="+mn-cs"/>
        </a:defRPr>
      </a:lvl2pPr>
      <a:lvl3pPr marL="11430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Objectivity" pitchFamily="2" charset="77"/>
          <a:ea typeface="+mn-ea"/>
          <a:cs typeface="+mn-cs"/>
        </a:defRPr>
      </a:lvl3pPr>
      <a:lvl4pPr marL="1600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Objectivity" pitchFamily="2" charset="77"/>
          <a:ea typeface="+mn-ea"/>
          <a:cs typeface="+mn-cs"/>
        </a:defRPr>
      </a:lvl4pPr>
      <a:lvl5pPr marL="2057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Objectivity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663" userDrawn="1">
          <p15:clr>
            <a:srgbClr val="F26B43"/>
          </p15:clr>
        </p15:guide>
        <p15:guide id="4" pos="529" userDrawn="1">
          <p15:clr>
            <a:srgbClr val="F26B43"/>
          </p15:clr>
        </p15:guide>
        <p15:guide id="5" pos="715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ules_of_Go#Basic_rules" TargetMode="External"/><Relationship Id="rId2" Type="http://schemas.openxmlformats.org/officeDocument/2006/relationships/hyperlink" Target="https://github.com/nedap/university-goGame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5PTXdR8hLlQ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SmartArt 9">
            <a:extLst>
              <a:ext uri="{FF2B5EF4-FFF2-40B4-BE49-F238E27FC236}">
                <a16:creationId xmlns:a16="http://schemas.microsoft.com/office/drawing/2014/main" id="{3D6FF4C0-18B0-2042-AC0A-9C9BAC49F1D0}"/>
              </a:ext>
            </a:extLst>
          </p:cNvPr>
          <p:cNvSpPr>
            <a:spLocks noGrp="1"/>
          </p:cNvSpPr>
          <p:nvPr>
            <p:ph type="dgm" sz="quarter" idx="12"/>
          </p:nvPr>
        </p:nvSpPr>
        <p:spPr/>
      </p:sp>
      <p:sp>
        <p:nvSpPr>
          <p:cNvPr id="11" name="Tijdelijke aanduiding voor afbeelding 10">
            <a:extLst>
              <a:ext uri="{FF2B5EF4-FFF2-40B4-BE49-F238E27FC236}">
                <a16:creationId xmlns:a16="http://schemas.microsoft.com/office/drawing/2014/main" id="{73B43D45-B534-9647-848D-671E7A1E65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4" name="Picture Placeholder 3" descr="A picture containing table&#10;&#10;Description automatically generated">
            <a:extLst>
              <a:ext uri="{FF2B5EF4-FFF2-40B4-BE49-F238E27FC236}">
                <a16:creationId xmlns:a16="http://schemas.microsoft.com/office/drawing/2014/main" id="{9FEBC98C-DE1E-BE42-9855-AB6799B5B0C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6694" r="6694"/>
          <a:stretch>
            <a:fillRect/>
          </a:stretch>
        </p:blipFill>
        <p:spPr/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3CF067-6245-7A46-B58D-C0CF57A9F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576" y="-5640"/>
            <a:ext cx="3908051" cy="6886799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261061B6-2B68-5F4E-83D4-8470E1DAA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835" y="2865986"/>
            <a:ext cx="5956798" cy="45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nl-NL" dirty="0" err="1"/>
              <a:t>Nedap</a:t>
            </a:r>
            <a:r>
              <a:rPr lang="nl-NL" dirty="0"/>
              <a:t> University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6808A717-0AF8-2E48-8049-22970B65AB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2836" y="3429000"/>
            <a:ext cx="4971210" cy="457200"/>
          </a:xfrm>
        </p:spPr>
        <p:txBody>
          <a:bodyPr/>
          <a:lstStyle/>
          <a:p>
            <a:r>
              <a:rPr lang="nl-NL" dirty="0"/>
              <a:t>Module 1 </a:t>
            </a:r>
            <a:r>
              <a:rPr lang="nl-NL" dirty="0" err="1"/>
              <a:t>assignment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40405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2367FD-2AE2-0F4C-A115-BF1A500F4C9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10</a:t>
            </a:fld>
            <a:endParaRPr lang="nl-NL" dirty="0"/>
          </a:p>
        </p:txBody>
      </p:sp>
      <p:sp>
        <p:nvSpPr>
          <p:cNvPr id="14" name="Tijdelijke aanduiding voor tekst 2">
            <a:extLst>
              <a:ext uri="{FF2B5EF4-FFF2-40B4-BE49-F238E27FC236}">
                <a16:creationId xmlns:a16="http://schemas.microsoft.com/office/drawing/2014/main" id="{0210C9B4-036F-6D4E-87FE-D4C9C6673F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98258" y="621375"/>
            <a:ext cx="7355542" cy="579439"/>
          </a:xfrm>
        </p:spPr>
        <p:txBody>
          <a:bodyPr/>
          <a:lstStyle/>
          <a:p>
            <a:r>
              <a:rPr lang="nl-NL" dirty="0"/>
              <a:t>Resources</a:t>
            </a:r>
          </a:p>
        </p:txBody>
      </p:sp>
      <p:sp>
        <p:nvSpPr>
          <p:cNvPr id="15" name="Tijdelijke aanduiding voor tekst 3">
            <a:extLst>
              <a:ext uri="{FF2B5EF4-FFF2-40B4-BE49-F238E27FC236}">
                <a16:creationId xmlns:a16="http://schemas.microsoft.com/office/drawing/2014/main" id="{B5B04F24-F226-1243-98AD-C746C62BE1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1573" y="1502228"/>
            <a:ext cx="8122228" cy="4075611"/>
          </a:xfrm>
        </p:spPr>
        <p:txBody>
          <a:bodyPr/>
          <a:lstStyle/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Base project</a:t>
            </a:r>
          </a:p>
          <a:p>
            <a:pPr marL="1028700" lvl="1" indent="-342900"/>
            <a:r>
              <a:rPr lang="en-US" sz="2000" dirty="0"/>
              <a:t> </a:t>
            </a:r>
            <a:r>
              <a:rPr lang="en-US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https://github.com/nedap/university-goGame</a:t>
            </a:r>
            <a:endParaRPr lang="en-US" sz="2000" dirty="0"/>
          </a:p>
          <a:p>
            <a:pPr algn="l"/>
            <a:endParaRPr lang="en-US" sz="2000" dirty="0">
              <a:solidFill>
                <a:schemeClr val="accent1"/>
              </a:solidFill>
              <a:latin typeface="Objectivity" pitchFamily="2" charset="77"/>
            </a:endParaRP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Go rules</a:t>
            </a:r>
          </a:p>
          <a:p>
            <a:pPr marL="1028700" lvl="1" indent="-342900"/>
            <a:r>
              <a:rPr lang="en-GB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https://en.wikipedia.org/wiki/Rules_of_Go#Basic_rules</a:t>
            </a:r>
            <a:endParaRPr lang="en-GB" sz="2000" dirty="0"/>
          </a:p>
          <a:p>
            <a:pPr algn="l"/>
            <a:endParaRPr lang="en-GB" sz="2000" dirty="0">
              <a:solidFill>
                <a:schemeClr val="accent1"/>
              </a:solidFill>
              <a:latin typeface="Objectivity" pitchFamily="2" charset="77"/>
            </a:endParaRP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Protocol updates</a:t>
            </a:r>
          </a:p>
          <a:p>
            <a:pPr marL="1028700" lvl="1" indent="-342900"/>
            <a:r>
              <a:rPr lang="en-US" sz="2000" dirty="0"/>
              <a:t>Decide on how communicate and negotiate changes within the protocol</a:t>
            </a:r>
          </a:p>
        </p:txBody>
      </p:sp>
    </p:spTree>
    <p:extLst>
      <p:ext uri="{BB962C8B-B14F-4D97-AF65-F5344CB8AC3E}">
        <p14:creationId xmlns:p14="http://schemas.microsoft.com/office/powerpoint/2010/main" val="169784558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BC6686FD-5E8C-1F46-85DD-7C9F2EE0D6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A0B94E5-B372-4946-8294-754FCE99702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11</a:t>
            </a:fld>
            <a:endParaRPr lang="nl-NL" dirty="0"/>
          </a:p>
        </p:txBody>
      </p:sp>
      <p:sp>
        <p:nvSpPr>
          <p:cNvPr id="13" name="Tijdelijke aanduiding voor tekst 3">
            <a:extLst>
              <a:ext uri="{FF2B5EF4-FFF2-40B4-BE49-F238E27FC236}">
                <a16:creationId xmlns:a16="http://schemas.microsoft.com/office/drawing/2014/main" id="{5A2059A8-C5A6-6F4B-9D1E-493D13978F35}"/>
              </a:ext>
            </a:extLst>
          </p:cNvPr>
          <p:cNvSpPr txBox="1">
            <a:spLocks/>
          </p:cNvSpPr>
          <p:nvPr/>
        </p:nvSpPr>
        <p:spPr>
          <a:xfrm>
            <a:off x="3393959" y="1439111"/>
            <a:ext cx="5845629" cy="19881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chemeClr val="accent2"/>
                </a:solidFill>
                <a:latin typeface="Objectivity Medium" pitchFamily="2" charset="77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13</a:t>
            </a:r>
            <a:r>
              <a:rPr lang="en-US" sz="2000" baseline="30000" dirty="0">
                <a:solidFill>
                  <a:schemeClr val="accent1"/>
                </a:solidFill>
                <a:latin typeface="Objectivity" pitchFamily="2" charset="77"/>
              </a:rPr>
              <a:t>th</a:t>
            </a:r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 of January – Kick-off assignment</a:t>
            </a:r>
          </a:p>
          <a:p>
            <a:pPr algn="l"/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16</a:t>
            </a:r>
            <a:r>
              <a:rPr lang="en-US" sz="2000" baseline="30000" dirty="0">
                <a:solidFill>
                  <a:schemeClr val="accent1"/>
                </a:solidFill>
                <a:latin typeface="Objectivity" pitchFamily="2" charset="77"/>
              </a:rPr>
              <a:t>th</a:t>
            </a:r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 of January – Finalize base protocol</a:t>
            </a:r>
          </a:p>
          <a:p>
            <a:pPr algn="l"/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2nd of February 23:59 – Submit assignment and prepare for tournament</a:t>
            </a:r>
          </a:p>
          <a:p>
            <a:pPr algn="l"/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3rd February – Assignment evaluation</a:t>
            </a:r>
          </a:p>
          <a:p>
            <a:pPr algn="l"/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	</a:t>
            </a:r>
          </a:p>
        </p:txBody>
      </p:sp>
      <p:sp>
        <p:nvSpPr>
          <p:cNvPr id="14" name="Tijdelijke aanduiding voor tekst 2">
            <a:extLst>
              <a:ext uri="{FF2B5EF4-FFF2-40B4-BE49-F238E27FC236}">
                <a16:creationId xmlns:a16="http://schemas.microsoft.com/office/drawing/2014/main" id="{BA7ABC6F-A0F1-6C4D-BC31-DE9161B5DD7B}"/>
              </a:ext>
            </a:extLst>
          </p:cNvPr>
          <p:cNvSpPr txBox="1">
            <a:spLocks/>
          </p:cNvSpPr>
          <p:nvPr/>
        </p:nvSpPr>
        <p:spPr>
          <a:xfrm>
            <a:off x="3998258" y="607727"/>
            <a:ext cx="7355542" cy="57943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 b="1" i="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/>
              <a:t>Important dates</a:t>
            </a:r>
            <a:endParaRPr lang="nl-NL" dirty="0"/>
          </a:p>
        </p:txBody>
      </p:sp>
      <p:sp>
        <p:nvSpPr>
          <p:cNvPr id="15" name="Tijdelijke aanduiding voor tekst 3">
            <a:extLst>
              <a:ext uri="{FF2B5EF4-FFF2-40B4-BE49-F238E27FC236}">
                <a16:creationId xmlns:a16="http://schemas.microsoft.com/office/drawing/2014/main" id="{E2D68DB3-E694-594A-8C40-404EDE92639D}"/>
              </a:ext>
            </a:extLst>
          </p:cNvPr>
          <p:cNvSpPr txBox="1">
            <a:spLocks/>
          </p:cNvSpPr>
          <p:nvPr/>
        </p:nvSpPr>
        <p:spPr>
          <a:xfrm>
            <a:off x="5368257" y="3231381"/>
            <a:ext cx="4615543" cy="163851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chemeClr val="accent2"/>
                </a:solidFill>
                <a:latin typeface="Objectivity Medium" pitchFamily="2" charset="77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Objectivity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Presentations</a:t>
            </a:r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Individual evaluation</a:t>
            </a:r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Tournament</a:t>
            </a:r>
          </a:p>
        </p:txBody>
      </p:sp>
    </p:spTree>
    <p:extLst>
      <p:ext uri="{BB962C8B-B14F-4D97-AF65-F5344CB8AC3E}">
        <p14:creationId xmlns:p14="http://schemas.microsoft.com/office/powerpoint/2010/main" val="6138225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2367FD-2AE2-0F4C-A115-BF1A500F4C9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12</a:t>
            </a:fld>
            <a:endParaRPr lang="nl-NL" dirty="0"/>
          </a:p>
        </p:txBody>
      </p:sp>
      <p:sp>
        <p:nvSpPr>
          <p:cNvPr id="14" name="Tijdelijke aanduiding voor tekst 2">
            <a:extLst>
              <a:ext uri="{FF2B5EF4-FFF2-40B4-BE49-F238E27FC236}">
                <a16:creationId xmlns:a16="http://schemas.microsoft.com/office/drawing/2014/main" id="{0210C9B4-036F-6D4E-87FE-D4C9C6673F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98258" y="621375"/>
            <a:ext cx="7355542" cy="579439"/>
          </a:xfrm>
        </p:spPr>
        <p:txBody>
          <a:bodyPr/>
          <a:lstStyle/>
          <a:p>
            <a:r>
              <a:rPr lang="nl-NL" dirty="0"/>
              <a:t>Contact information</a:t>
            </a:r>
          </a:p>
        </p:txBody>
      </p:sp>
      <p:sp>
        <p:nvSpPr>
          <p:cNvPr id="15" name="Tijdelijke aanduiding voor tekst 3">
            <a:extLst>
              <a:ext uri="{FF2B5EF4-FFF2-40B4-BE49-F238E27FC236}">
                <a16:creationId xmlns:a16="http://schemas.microsoft.com/office/drawing/2014/main" id="{B5B04F24-F226-1243-98AD-C746C62BE1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1573" y="1502228"/>
            <a:ext cx="8122228" cy="4075611"/>
          </a:xfrm>
        </p:spPr>
        <p:txBody>
          <a:bodyPr/>
          <a:lstStyle/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Game specific questions</a:t>
            </a:r>
          </a:p>
          <a:p>
            <a:pPr marL="1028700" lvl="1" indent="-342900"/>
            <a:r>
              <a:rPr lang="en-US" sz="2000" dirty="0"/>
              <a:t>Stijn </a:t>
            </a:r>
            <a:r>
              <a:rPr lang="en-US" sz="2000" dirty="0" err="1"/>
              <a:t>Wopereis</a:t>
            </a:r>
            <a:r>
              <a:rPr lang="en-US" sz="2000" dirty="0"/>
              <a:t> – Teams/Slack</a:t>
            </a:r>
          </a:p>
          <a:p>
            <a:pPr marL="1028700" lvl="1" indent="-342900"/>
            <a:endParaRPr lang="en-US" sz="2000" dirty="0"/>
          </a:p>
          <a:p>
            <a:pPr marL="1028700" lvl="1" indent="-342900"/>
            <a:endParaRPr lang="en-US" sz="2000" dirty="0"/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Programming questions</a:t>
            </a:r>
          </a:p>
          <a:p>
            <a:pPr marL="1028700" lvl="1" indent="-342900"/>
            <a:r>
              <a:rPr lang="en-US" sz="2000" dirty="0"/>
              <a:t>Coach</a:t>
            </a:r>
          </a:p>
        </p:txBody>
      </p:sp>
    </p:spTree>
    <p:extLst>
      <p:ext uri="{BB962C8B-B14F-4D97-AF65-F5344CB8AC3E}">
        <p14:creationId xmlns:p14="http://schemas.microsoft.com/office/powerpoint/2010/main" val="161969056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5114682E-03E1-FE46-9366-9B5F047D3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2103980"/>
            <a:ext cx="4175534" cy="1325020"/>
          </a:xfrm>
        </p:spPr>
        <p:txBody>
          <a:bodyPr/>
          <a:lstStyle/>
          <a:p>
            <a:r>
              <a:rPr lang="en-US" sz="6600" dirty="0"/>
              <a:t>Let’s GO!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85E2776-F133-C44C-A2F5-1C4B65F8E36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15182" r="15182"/>
          <a:stretch>
            <a:fillRect/>
          </a:stretch>
        </p:blipFill>
        <p:spPr/>
      </p:pic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CA35A6CF-2FE7-494B-9706-7D8D45D6D6F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13</a:t>
            </a:fld>
            <a:endParaRPr lang="nl-NL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33B9E0D7-02C0-B040-AF07-7DCEFDD5FB4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76021609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77717E9-39ED-E64D-AA89-B2888810FF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75729" y="1548819"/>
            <a:ext cx="6078071" cy="3309784"/>
          </a:xfrm>
        </p:spPr>
        <p:txBody>
          <a:bodyPr/>
          <a:lstStyle/>
          <a:p>
            <a:r>
              <a:rPr lang="nl-NL" dirty="0"/>
              <a:t>Game </a:t>
            </a:r>
            <a:r>
              <a:rPr lang="nl-NL" dirty="0" err="1"/>
              <a:t>assignment</a:t>
            </a:r>
            <a:endParaRPr lang="nl-NL" dirty="0"/>
          </a:p>
          <a:p>
            <a:r>
              <a:rPr lang="nl-NL" dirty="0" err="1"/>
              <a:t>Explanation</a:t>
            </a:r>
            <a:r>
              <a:rPr lang="nl-NL" dirty="0"/>
              <a:t> </a:t>
            </a:r>
            <a:r>
              <a:rPr lang="nl-NL" dirty="0" err="1"/>
              <a:t>assigment</a:t>
            </a:r>
            <a:endParaRPr lang="nl-NL" dirty="0"/>
          </a:p>
          <a:p>
            <a:r>
              <a:rPr lang="nl-NL" dirty="0"/>
              <a:t>Assessment criteria</a:t>
            </a:r>
          </a:p>
          <a:p>
            <a:r>
              <a:rPr lang="nl-NL" dirty="0"/>
              <a:t>Protocol</a:t>
            </a:r>
          </a:p>
          <a:p>
            <a:r>
              <a:rPr lang="nl-NL" dirty="0"/>
              <a:t>Resources</a:t>
            </a:r>
          </a:p>
          <a:p>
            <a:r>
              <a:rPr lang="nl-NL" dirty="0"/>
              <a:t>Important dates</a:t>
            </a:r>
          </a:p>
          <a:p>
            <a:r>
              <a:rPr lang="nl-NL" dirty="0"/>
              <a:t>Contact information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2367FD-2AE2-0F4C-A115-BF1A500F4C9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2</a:t>
            </a:fld>
            <a:endParaRPr lang="nl-NL" dirty="0"/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23B9F8FD-7FA9-F34D-8A12-FFC711439D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98258" y="607727"/>
            <a:ext cx="7355542" cy="579439"/>
          </a:xfrm>
        </p:spPr>
        <p:txBody>
          <a:bodyPr/>
          <a:lstStyle/>
          <a:p>
            <a:r>
              <a:rPr lang="nl-NL" dirty="0" err="1"/>
              <a:t>Table</a:t>
            </a:r>
            <a:r>
              <a:rPr lang="nl-NL" dirty="0"/>
              <a:t> of contents</a:t>
            </a:r>
          </a:p>
        </p:txBody>
      </p:sp>
    </p:spTree>
    <p:extLst>
      <p:ext uri="{BB962C8B-B14F-4D97-AF65-F5344CB8AC3E}">
        <p14:creationId xmlns:p14="http://schemas.microsoft.com/office/powerpoint/2010/main" val="18490025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15B29F0-1C97-524C-A228-D2E66525B5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98258" y="621375"/>
            <a:ext cx="7355542" cy="579439"/>
          </a:xfrm>
        </p:spPr>
        <p:txBody>
          <a:bodyPr/>
          <a:lstStyle/>
          <a:p>
            <a:r>
              <a:rPr lang="nl-NL" dirty="0"/>
              <a:t>Game </a:t>
            </a:r>
            <a:r>
              <a:rPr lang="nl-NL" dirty="0" err="1"/>
              <a:t>explanation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8BED2E7-EF06-C747-BBE3-0B871C4B1F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08138" y="1488956"/>
            <a:ext cx="6078071" cy="579438"/>
          </a:xfrm>
        </p:spPr>
        <p:txBody>
          <a:bodyPr/>
          <a:lstStyle/>
          <a:p>
            <a:pPr algn="l"/>
            <a:endParaRPr lang="nl-NL" dirty="0"/>
          </a:p>
        </p:txBody>
      </p:sp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BC6686FD-5E8C-1F46-85DD-7C9F2EE0D6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A0B94E5-B372-4946-8294-754FCE99702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3</a:t>
            </a:fld>
            <a:endParaRPr lang="nl-NL" dirty="0"/>
          </a:p>
        </p:txBody>
      </p:sp>
      <p:pic>
        <p:nvPicPr>
          <p:cNvPr id="1026" name="Picture 2" descr="WHAT IS GO? – Jena International Go School">
            <a:extLst>
              <a:ext uri="{FF2B5EF4-FFF2-40B4-BE49-F238E27FC236}">
                <a16:creationId xmlns:a16="http://schemas.microsoft.com/office/drawing/2014/main" id="{3ABF43E2-EFBA-7D44-98D3-5F3636885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23037"/>
            <a:ext cx="12192000" cy="810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2298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15B29F0-1C97-524C-A228-D2E66525B5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98258" y="621375"/>
            <a:ext cx="7355542" cy="579439"/>
          </a:xfrm>
        </p:spPr>
        <p:txBody>
          <a:bodyPr/>
          <a:lstStyle/>
          <a:p>
            <a:r>
              <a:rPr lang="nl-NL" dirty="0"/>
              <a:t>Game </a:t>
            </a:r>
            <a:r>
              <a:rPr lang="nl-NL" dirty="0" err="1"/>
              <a:t>explanation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8BED2E7-EF06-C747-BBE3-0B871C4B1F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08138" y="1488956"/>
            <a:ext cx="6078071" cy="579438"/>
          </a:xfrm>
        </p:spPr>
        <p:txBody>
          <a:bodyPr/>
          <a:lstStyle/>
          <a:p>
            <a:pPr algn="l"/>
            <a:r>
              <a:rPr lang="en-GB" dirty="0">
                <a:solidFill>
                  <a:schemeClr val="accent1"/>
                </a:solidFill>
                <a:latin typeface="Objectivity" pitchFamily="2" charset="77"/>
              </a:rPr>
              <a:t>Go is an abstract strategy board game for two players in which the aim is to surround more territory than the opponent. </a:t>
            </a:r>
          </a:p>
          <a:p>
            <a:pPr algn="l"/>
            <a:endParaRPr lang="en-GB" dirty="0">
              <a:solidFill>
                <a:schemeClr val="accent1"/>
              </a:solidFill>
              <a:latin typeface="Objectivity" pitchFamily="2" charset="77"/>
            </a:endParaRPr>
          </a:p>
          <a:p>
            <a:pPr algn="l"/>
            <a:r>
              <a:rPr lang="en-US" dirty="0">
                <a:solidFill>
                  <a:schemeClr val="accent1"/>
                </a:solidFill>
                <a:latin typeface="Objectivity" pitchFamily="2" charset="77"/>
                <a:hlinkClick r:id="rId2"/>
              </a:rPr>
              <a:t>https://</a:t>
            </a:r>
            <a:r>
              <a:rPr lang="en-US" dirty="0" err="1">
                <a:solidFill>
                  <a:schemeClr val="accent1"/>
                </a:solidFill>
                <a:latin typeface="Objectivity" pitchFamily="2" charset="77"/>
                <a:hlinkClick r:id="rId2"/>
              </a:rPr>
              <a:t>www.youtube.com</a:t>
            </a:r>
            <a:r>
              <a:rPr lang="en-US" dirty="0">
                <a:solidFill>
                  <a:schemeClr val="accent1"/>
                </a:solidFill>
                <a:latin typeface="Objectivity" pitchFamily="2" charset="77"/>
                <a:hlinkClick r:id="rId2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Objectivity" pitchFamily="2" charset="77"/>
                <a:hlinkClick r:id="rId2"/>
              </a:rPr>
              <a:t>watch?v</a:t>
            </a:r>
            <a:r>
              <a:rPr lang="en-US" dirty="0">
                <a:solidFill>
                  <a:schemeClr val="accent1"/>
                </a:solidFill>
                <a:latin typeface="Objectivity" pitchFamily="2" charset="77"/>
                <a:hlinkClick r:id="rId2"/>
              </a:rPr>
              <a:t>=5PTXdR8hLlQ</a:t>
            </a:r>
            <a:endParaRPr lang="en-US" dirty="0">
              <a:solidFill>
                <a:schemeClr val="accent1"/>
              </a:solidFill>
              <a:latin typeface="Objectivity" pitchFamily="2" charset="77"/>
            </a:endParaRPr>
          </a:p>
          <a:p>
            <a:pPr algn="l"/>
            <a:endParaRPr lang="nl-NL" dirty="0">
              <a:solidFill>
                <a:schemeClr val="accent1"/>
              </a:solidFill>
              <a:latin typeface="Objectivity" pitchFamily="2" charset="77"/>
            </a:endParaRPr>
          </a:p>
        </p:txBody>
      </p:sp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BC6686FD-5E8C-1F46-85DD-7C9F2EE0D6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A0B94E5-B372-4946-8294-754FCE99702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95807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15B29F0-1C97-524C-A228-D2E66525B5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98258" y="621375"/>
            <a:ext cx="7355542" cy="579439"/>
          </a:xfrm>
        </p:spPr>
        <p:txBody>
          <a:bodyPr/>
          <a:lstStyle/>
          <a:p>
            <a:r>
              <a:rPr lang="nl-NL" dirty="0"/>
              <a:t>Game </a:t>
            </a:r>
            <a:r>
              <a:rPr lang="nl-NL" dirty="0" err="1"/>
              <a:t>explanation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8BED2E7-EF06-C747-BBE3-0B871C4B1F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08138" y="1374655"/>
            <a:ext cx="6078071" cy="579438"/>
          </a:xfrm>
        </p:spPr>
        <p:txBody>
          <a:bodyPr/>
          <a:lstStyle/>
          <a:p>
            <a:pPr marL="457200" indent="-228600" algn="l">
              <a:buAutoNum type="arabicPeriod"/>
            </a:pP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The board of configurable square size is empty at the start of the game. </a:t>
            </a:r>
          </a:p>
          <a:p>
            <a:pPr marL="457200" indent="-228600" algn="l">
              <a:buAutoNum type="arabicPeriod"/>
            </a:pP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Black makes the first move, after which white and black alternate. </a:t>
            </a:r>
          </a:p>
          <a:p>
            <a:pPr marL="457200" indent="-228600" algn="l">
              <a:buAutoNum type="arabicPeriod"/>
            </a:pP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A move consists of placing one stone of a player their own </a:t>
            </a:r>
            <a:r>
              <a:rPr lang="en-GB" sz="1200" dirty="0" err="1">
                <a:solidFill>
                  <a:schemeClr val="accent1"/>
                </a:solidFill>
                <a:latin typeface="Objectivity" pitchFamily="2" charset="77"/>
              </a:rPr>
              <a:t>color</a:t>
            </a: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 on an empty intersection on the board. </a:t>
            </a:r>
          </a:p>
          <a:p>
            <a:pPr marL="457200" indent="-228600" algn="l">
              <a:buAutoNum type="arabicPeriod"/>
            </a:pP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A player may pass their turn at any time. </a:t>
            </a:r>
          </a:p>
          <a:p>
            <a:pPr marL="457200" indent="-228600" algn="l">
              <a:buAutoNum type="arabicPeriod"/>
            </a:pP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A stone or solidly connected group of stones of one </a:t>
            </a:r>
            <a:r>
              <a:rPr lang="en-GB" sz="1200" dirty="0" err="1">
                <a:solidFill>
                  <a:schemeClr val="accent1"/>
                </a:solidFill>
                <a:latin typeface="Objectivity" pitchFamily="2" charset="77"/>
              </a:rPr>
              <a:t>color</a:t>
            </a: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 is captured and removed from the board when all the intersections directly orthogonally adjacent to it are occupied by the opponent. </a:t>
            </a:r>
          </a:p>
          <a:p>
            <a:pPr marL="457200" indent="-228600" algn="l">
              <a:buAutoNum type="arabicPeriod"/>
            </a:pP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Self-capture/suicide is allowed (this is different from the commonly used rules). </a:t>
            </a:r>
          </a:p>
          <a:p>
            <a:pPr marL="457200" indent="-228600" algn="l">
              <a:buAutoNum type="arabicPeriod"/>
            </a:pP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When a suicide move results in capturing a group, the group is removed from the board first and the suiciding stone stays alive. </a:t>
            </a:r>
          </a:p>
          <a:p>
            <a:pPr marL="457200" indent="-228600" algn="l">
              <a:buAutoNum type="arabicPeriod"/>
            </a:pP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No stone may be played so as to recreate any previous board position (ko rule https://</a:t>
            </a:r>
            <a:r>
              <a:rPr lang="en-GB" sz="1200" dirty="0" err="1">
                <a:solidFill>
                  <a:schemeClr val="accent1"/>
                </a:solidFill>
                <a:latin typeface="Objectivity" pitchFamily="2" charset="77"/>
              </a:rPr>
              <a:t>en.wikipedia.org</a:t>
            </a: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/wiki/</a:t>
            </a:r>
            <a:r>
              <a:rPr lang="en-GB" sz="1200" dirty="0" err="1">
                <a:solidFill>
                  <a:schemeClr val="accent1"/>
                </a:solidFill>
                <a:latin typeface="Objectivity" pitchFamily="2" charset="77"/>
              </a:rPr>
              <a:t>Rules_of_go#Repetition</a:t>
            </a: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). </a:t>
            </a:r>
          </a:p>
          <a:p>
            <a:pPr marL="457200" indent="-228600" algn="l">
              <a:buAutoNum type="arabicPeriod"/>
            </a:pP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Two consecutive passes will end the game. </a:t>
            </a:r>
          </a:p>
          <a:p>
            <a:pPr marL="457200" indent="-228600" algn="l">
              <a:buAutoNum type="arabicPeriod"/>
            </a:pP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 A player's area consists of all the intersections the player has either occupied or surrounded. </a:t>
            </a:r>
          </a:p>
          <a:p>
            <a:pPr marL="457200" indent="-228600" algn="l">
              <a:buAutoNum type="arabicPeriod"/>
            </a:pP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The player with the biggest area wins. This way of scoring is called Area Scoring https://</a:t>
            </a:r>
            <a:r>
              <a:rPr lang="en-GB" sz="1200" dirty="0" err="1">
                <a:solidFill>
                  <a:schemeClr val="accent1"/>
                </a:solidFill>
                <a:latin typeface="Objectivity" pitchFamily="2" charset="77"/>
              </a:rPr>
              <a:t>en.wikipedia.org</a:t>
            </a: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/wiki/</a:t>
            </a:r>
            <a:r>
              <a:rPr lang="en-GB" sz="1200" dirty="0" err="1">
                <a:solidFill>
                  <a:schemeClr val="accent1"/>
                </a:solidFill>
                <a:latin typeface="Objectivity" pitchFamily="2" charset="77"/>
              </a:rPr>
              <a:t>Rules_of_go#Area_scoring</a:t>
            </a:r>
            <a:r>
              <a:rPr lang="en-GB" sz="1200" dirty="0">
                <a:solidFill>
                  <a:schemeClr val="accent1"/>
                </a:solidFill>
                <a:latin typeface="Objectivity" pitchFamily="2" charset="77"/>
              </a:rPr>
              <a:t>. In case of an equal score, there is a draw.</a:t>
            </a:r>
            <a:endParaRPr lang="nl-NL" sz="1200" dirty="0">
              <a:solidFill>
                <a:schemeClr val="accent1"/>
              </a:solidFill>
              <a:latin typeface="Objectivity" pitchFamily="2" charset="77"/>
            </a:endParaRPr>
          </a:p>
        </p:txBody>
      </p:sp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BC6686FD-5E8C-1F46-85DD-7C9F2EE0D6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A0B94E5-B372-4946-8294-754FCE99702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3282067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77717E9-39ED-E64D-AA89-B2888810FF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90009" y="1548819"/>
            <a:ext cx="8163791" cy="3309784"/>
          </a:xfrm>
        </p:spPr>
        <p:txBody>
          <a:bodyPr/>
          <a:lstStyle/>
          <a:p>
            <a:pPr marL="857250" lvl="1" indent="-171450"/>
            <a:r>
              <a:rPr lang="en-GB" sz="2000" dirty="0"/>
              <a:t>Two applications</a:t>
            </a:r>
          </a:p>
          <a:p>
            <a:pPr marL="1314450" lvl="2" indent="-171450"/>
            <a:r>
              <a:rPr lang="en-GB" dirty="0"/>
              <a:t>A server application that can host games </a:t>
            </a:r>
          </a:p>
          <a:p>
            <a:pPr marL="1314450" lvl="2" indent="-171450"/>
            <a:r>
              <a:rPr lang="en-GB" dirty="0"/>
              <a:t>A client application that connects with the server and allows a player to participate in a game </a:t>
            </a:r>
          </a:p>
          <a:p>
            <a:pPr marL="857250" lvl="1" indent="-171450"/>
            <a:r>
              <a:rPr lang="en-GB" sz="2000" dirty="0"/>
              <a:t>Two interface types</a:t>
            </a:r>
          </a:p>
          <a:p>
            <a:pPr marL="1314450" lvl="2" indent="-171450"/>
            <a:r>
              <a:rPr lang="en-GB" dirty="0"/>
              <a:t>Textual user interfaces (TUIs) for both server and client</a:t>
            </a:r>
          </a:p>
          <a:p>
            <a:pPr marL="1314450" lvl="2" indent="-171450"/>
            <a:r>
              <a:rPr lang="en-GB" dirty="0"/>
              <a:t>A graphical user interface (GUI) for the client for displaying the current state</a:t>
            </a:r>
          </a:p>
          <a:p>
            <a:pPr marL="857250" lvl="1" indent="-171450"/>
            <a:r>
              <a:rPr lang="en-GB" sz="2000" dirty="0"/>
              <a:t>Enforcement of the game rules</a:t>
            </a:r>
          </a:p>
          <a:p>
            <a:pPr marL="857250" lvl="1" indent="-171450"/>
            <a:r>
              <a:rPr lang="en-GB" sz="2000" dirty="0"/>
              <a:t>Support for playing the game over the network</a:t>
            </a:r>
          </a:p>
          <a:p>
            <a:pPr marL="857250" lvl="1" indent="-171450"/>
            <a:r>
              <a:rPr lang="en-GB" sz="2000" dirty="0"/>
              <a:t>Support for 2 players per game</a:t>
            </a:r>
          </a:p>
          <a:p>
            <a:pPr marL="857250" lvl="1" indent="-171450"/>
            <a:r>
              <a:rPr lang="en-GB" sz="2000" dirty="0"/>
              <a:t>Support for computer players (AI)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2367FD-2AE2-0F4C-A115-BF1A500F4C9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6</a:t>
            </a:fld>
            <a:endParaRPr lang="nl-NL" dirty="0"/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23B9F8FD-7FA9-F34D-8A12-FFC711439D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98258" y="607727"/>
            <a:ext cx="7355542" cy="579439"/>
          </a:xfrm>
        </p:spPr>
        <p:txBody>
          <a:bodyPr/>
          <a:lstStyle/>
          <a:p>
            <a:r>
              <a:rPr lang="nl-NL" dirty="0" err="1"/>
              <a:t>Explanation</a:t>
            </a:r>
            <a:r>
              <a:rPr lang="nl-NL" dirty="0"/>
              <a:t> </a:t>
            </a:r>
            <a:r>
              <a:rPr lang="nl-NL" dirty="0" err="1"/>
              <a:t>assignment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70587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77717E9-39ED-E64D-AA89-B2888810FF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98801" y="1548819"/>
            <a:ext cx="8255000" cy="3309784"/>
          </a:xfrm>
        </p:spPr>
        <p:txBody>
          <a:bodyPr/>
          <a:lstStyle/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accent1"/>
                </a:solidFill>
                <a:latin typeface="Objectivity" pitchFamily="2" charset="77"/>
              </a:rPr>
              <a:t>Application</a:t>
            </a:r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accent1"/>
                </a:solidFill>
                <a:latin typeface="Objectivity" pitchFamily="2" charset="77"/>
              </a:rPr>
              <a:t>Report</a:t>
            </a:r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nl-NL" dirty="0" err="1">
                <a:solidFill>
                  <a:schemeClr val="accent1"/>
                </a:solidFill>
                <a:latin typeface="Objectivity" pitchFamily="2" charset="77"/>
              </a:rPr>
              <a:t>Tournament</a:t>
            </a:r>
            <a:endParaRPr lang="nl-NL" dirty="0">
              <a:solidFill>
                <a:schemeClr val="accent1"/>
              </a:solidFill>
              <a:latin typeface="Objectivity" pitchFamily="2" charset="77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2367FD-2AE2-0F4C-A115-BF1A500F4C9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7</a:t>
            </a:fld>
            <a:endParaRPr lang="nl-NL" dirty="0"/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23B9F8FD-7FA9-F34D-8A12-FFC711439D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98258" y="607727"/>
            <a:ext cx="7355542" cy="579439"/>
          </a:xfrm>
        </p:spPr>
        <p:txBody>
          <a:bodyPr/>
          <a:lstStyle/>
          <a:p>
            <a:r>
              <a:rPr lang="nl-NL" dirty="0"/>
              <a:t>Deliverables </a:t>
            </a:r>
            <a:r>
              <a:rPr lang="nl-NL" dirty="0" err="1"/>
              <a:t>assignment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6456167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77717E9-39ED-E64D-AA89-B2888810FF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1867" y="1548819"/>
            <a:ext cx="8271933" cy="3309784"/>
          </a:xfrm>
        </p:spPr>
        <p:txBody>
          <a:bodyPr/>
          <a:lstStyle/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/>
                </a:solidFill>
                <a:latin typeface="Objectivity" pitchFamily="2" charset="77"/>
              </a:rPr>
              <a:t>Code quality</a:t>
            </a:r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/>
                </a:solidFill>
                <a:latin typeface="Objectivity" pitchFamily="2" charset="77"/>
              </a:rPr>
              <a:t>Tests</a:t>
            </a:r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/>
                </a:solidFill>
                <a:latin typeface="Objectivity" pitchFamily="2" charset="77"/>
              </a:rPr>
              <a:t>Documentation</a:t>
            </a:r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/>
                </a:solidFill>
                <a:latin typeface="Objectivity" pitchFamily="2" charset="77"/>
              </a:rPr>
              <a:t>GitHub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2367FD-2AE2-0F4C-A115-BF1A500F4C9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8</a:t>
            </a:fld>
            <a:endParaRPr lang="nl-NL" dirty="0"/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23B9F8FD-7FA9-F34D-8A12-FFC711439D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98258" y="607727"/>
            <a:ext cx="7355542" cy="579439"/>
          </a:xfrm>
        </p:spPr>
        <p:txBody>
          <a:bodyPr/>
          <a:lstStyle/>
          <a:p>
            <a:r>
              <a:rPr lang="nl-NL" dirty="0"/>
              <a:t>Assessment criteria </a:t>
            </a:r>
          </a:p>
        </p:txBody>
      </p:sp>
    </p:spTree>
    <p:extLst>
      <p:ext uri="{BB962C8B-B14F-4D97-AF65-F5344CB8AC3E}">
        <p14:creationId xmlns:p14="http://schemas.microsoft.com/office/powerpoint/2010/main" val="391559518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15B29F0-1C97-524C-A228-D2E66525B5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98258" y="621375"/>
            <a:ext cx="7355542" cy="579439"/>
          </a:xfrm>
        </p:spPr>
        <p:txBody>
          <a:bodyPr/>
          <a:lstStyle/>
          <a:p>
            <a:r>
              <a:rPr lang="nl-NL" dirty="0"/>
              <a:t>Protocol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8BED2E7-EF06-C747-BBE3-0B871C4B1F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24645" y="1389406"/>
            <a:ext cx="8767355" cy="4075611"/>
          </a:xfrm>
        </p:spPr>
        <p:txBody>
          <a:bodyPr/>
          <a:lstStyle/>
          <a:p>
            <a:pPr algn="l"/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The game should run player vs player, this requires a protocol between clients</a:t>
            </a:r>
          </a:p>
          <a:p>
            <a:pPr algn="l"/>
            <a:endParaRPr lang="en-US" sz="2000" dirty="0">
              <a:solidFill>
                <a:schemeClr val="accent1"/>
              </a:solidFill>
              <a:latin typeface="Objectivity" pitchFamily="2" charset="77"/>
            </a:endParaRPr>
          </a:p>
          <a:p>
            <a:pPr algn="l"/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It’s important to start early with this protocol!</a:t>
            </a:r>
          </a:p>
          <a:p>
            <a:pPr algn="l"/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Base implementation should be ready end of next Monday</a:t>
            </a:r>
          </a:p>
          <a:p>
            <a:pPr algn="l"/>
            <a:b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</a:br>
            <a:r>
              <a:rPr lang="en-US" sz="2000" dirty="0">
                <a:solidFill>
                  <a:schemeClr val="accent1"/>
                </a:solidFill>
                <a:latin typeface="Objectivity" pitchFamily="2" charset="77"/>
              </a:rPr>
              <a:t>Communicate protocol updates!</a:t>
            </a:r>
          </a:p>
          <a:p>
            <a:endParaRPr lang="en-US" sz="2000" dirty="0">
              <a:solidFill>
                <a:schemeClr val="accent1"/>
              </a:solidFill>
              <a:latin typeface="Objectivity" pitchFamily="2" charset="77"/>
            </a:endParaRPr>
          </a:p>
        </p:txBody>
      </p:sp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BC6686FD-5E8C-1F46-85DD-7C9F2EE0D6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A0B94E5-B372-4946-8294-754FCE99702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nl-NL"/>
              <a:t> / </a:t>
            </a:r>
            <a:fld id="{7418E278-365B-2746-8F62-9C1B7D541A4A}" type="slidenum">
              <a:rPr lang="nl-NL" smtClean="0"/>
              <a:pPr/>
              <a:t>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2950898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Kantoorthema">
  <a:themeElements>
    <a:clrScheme name="Aangepast 5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23A4F"/>
      </a:accent1>
      <a:accent2>
        <a:srgbClr val="F59E1B"/>
      </a:accent2>
      <a:accent3>
        <a:srgbClr val="CCEABB"/>
      </a:accent3>
      <a:accent4>
        <a:srgbClr val="FF6C37"/>
      </a:accent4>
      <a:accent5>
        <a:srgbClr val="F59E1B"/>
      </a:accent5>
      <a:accent6>
        <a:srgbClr val="692C70"/>
      </a:accent6>
      <a:hlink>
        <a:srgbClr val="2C7998"/>
      </a:hlink>
      <a:folHlink>
        <a:srgbClr val="A6CDDD"/>
      </a:folHlink>
    </a:clrScheme>
    <a:fontScheme name="Aangepast 2">
      <a:majorFont>
        <a:latin typeface="Objectivity ExtB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B8DD88E0-4F1C-EC4A-853A-F0166604CF12}" vid="{8E84DA3D-2F93-B446-8605-2CE535FB6515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Kantoorthema</Template>
  <TotalTime>1696</TotalTime>
  <Words>602</Words>
  <Application>Microsoft Macintosh PowerPoint</Application>
  <PresentationFormat>Widescreen</PresentationFormat>
  <Paragraphs>93</Paragraphs>
  <Slides>13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Roboto</vt:lpstr>
      <vt:lpstr>IBM Plex Sans Light</vt:lpstr>
      <vt:lpstr>Arial</vt:lpstr>
      <vt:lpstr>IBM Plex Sans SemiBold</vt:lpstr>
      <vt:lpstr>IBM Plex Sans</vt:lpstr>
      <vt:lpstr>Objectivity</vt:lpstr>
      <vt:lpstr>Calibri</vt:lpstr>
      <vt:lpstr>Objectivity Medium</vt:lpstr>
      <vt:lpstr>Kantoorthema</vt:lpstr>
      <vt:lpstr>Nedap University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GO!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Nedap University</dc:title>
  <dc:subject/>
  <dc:creator>Dennis Wonnink</dc:creator>
  <cp:keywords/>
  <dc:description/>
  <cp:lastModifiedBy>Stijn Wopereis</cp:lastModifiedBy>
  <cp:revision>5</cp:revision>
  <dcterms:created xsi:type="dcterms:W3CDTF">2021-12-20T11:13:25Z</dcterms:created>
  <dcterms:modified xsi:type="dcterms:W3CDTF">2023-01-12T22:11:24Z</dcterms:modified>
  <cp:category/>
</cp:coreProperties>
</file>

<file path=docProps/thumbnail.jpeg>
</file>